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6" r:id="rId2"/>
    <p:sldId id="287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060"/>
    <a:srgbClr val="9DC3E6"/>
    <a:srgbClr val="DEEBF7"/>
    <a:srgbClr val="CCECFF"/>
    <a:srgbClr val="FFCC99"/>
    <a:srgbClr val="FF9966"/>
    <a:srgbClr val="FFCCCC"/>
    <a:srgbClr val="FF6699"/>
    <a:srgbClr val="FF3399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 varScale="1">
        <p:scale>
          <a:sx n="55" d="100"/>
          <a:sy n="55" d="100"/>
        </p:scale>
        <p:origin x="96" y="61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/>
              <a:t>Copyright©2017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6"/>
          <p:cNvSpPr>
            <a:spLocks noEditPoints="1"/>
          </p:cNvSpPr>
          <p:nvPr/>
        </p:nvSpPr>
        <p:spPr bwMode="auto">
          <a:xfrm>
            <a:off x="4548710" y="883962"/>
            <a:ext cx="626100" cy="1520106"/>
          </a:xfrm>
          <a:custGeom>
            <a:avLst/>
            <a:gdLst>
              <a:gd name="T0" fmla="*/ 416 w 847"/>
              <a:gd name="T1" fmla="*/ 469 h 2056"/>
              <a:gd name="T2" fmla="*/ 298 w 847"/>
              <a:gd name="T3" fmla="*/ 601 h 2056"/>
              <a:gd name="T4" fmla="*/ 215 w 847"/>
              <a:gd name="T5" fmla="*/ 430 h 2056"/>
              <a:gd name="T6" fmla="*/ 157 w 847"/>
              <a:gd name="T7" fmla="*/ 504 h 2056"/>
              <a:gd name="T8" fmla="*/ 240 w 847"/>
              <a:gd name="T9" fmla="*/ 675 h 2056"/>
              <a:gd name="T10" fmla="*/ 323 w 847"/>
              <a:gd name="T11" fmla="*/ 1081 h 2056"/>
              <a:gd name="T12" fmla="*/ 406 w 847"/>
              <a:gd name="T13" fmla="*/ 1194 h 2056"/>
              <a:gd name="T14" fmla="*/ 343 w 847"/>
              <a:gd name="T15" fmla="*/ 1341 h 2056"/>
              <a:gd name="T16" fmla="*/ 152 w 847"/>
              <a:gd name="T17" fmla="*/ 1742 h 2056"/>
              <a:gd name="T18" fmla="*/ 81 w 847"/>
              <a:gd name="T19" fmla="*/ 1715 h 2056"/>
              <a:gd name="T20" fmla="*/ 46 w 847"/>
              <a:gd name="T21" fmla="*/ 1703 h 2056"/>
              <a:gd name="T22" fmla="*/ 10 w 847"/>
              <a:gd name="T23" fmla="*/ 1786 h 2056"/>
              <a:gd name="T24" fmla="*/ 196 w 847"/>
              <a:gd name="T25" fmla="*/ 1958 h 2056"/>
              <a:gd name="T26" fmla="*/ 357 w 847"/>
              <a:gd name="T27" fmla="*/ 1703 h 2056"/>
              <a:gd name="T28" fmla="*/ 543 w 847"/>
              <a:gd name="T29" fmla="*/ 1566 h 2056"/>
              <a:gd name="T30" fmla="*/ 666 w 847"/>
              <a:gd name="T31" fmla="*/ 1904 h 2056"/>
              <a:gd name="T32" fmla="*/ 571 w 847"/>
              <a:gd name="T33" fmla="*/ 1942 h 2056"/>
              <a:gd name="T34" fmla="*/ 533 w 847"/>
              <a:gd name="T35" fmla="*/ 1959 h 2056"/>
              <a:gd name="T36" fmla="*/ 592 w 847"/>
              <a:gd name="T37" fmla="*/ 2036 h 2056"/>
              <a:gd name="T38" fmla="*/ 842 w 847"/>
              <a:gd name="T39" fmla="*/ 1928 h 2056"/>
              <a:gd name="T40" fmla="*/ 783 w 847"/>
              <a:gd name="T41" fmla="*/ 1781 h 2056"/>
              <a:gd name="T42" fmla="*/ 733 w 847"/>
              <a:gd name="T43" fmla="*/ 1614 h 2056"/>
              <a:gd name="T44" fmla="*/ 666 w 847"/>
              <a:gd name="T45" fmla="*/ 1409 h 2056"/>
              <a:gd name="T46" fmla="*/ 705 w 847"/>
              <a:gd name="T47" fmla="*/ 1189 h 2056"/>
              <a:gd name="T48" fmla="*/ 717 w 847"/>
              <a:gd name="T49" fmla="*/ 1184 h 2056"/>
              <a:gd name="T50" fmla="*/ 729 w 847"/>
              <a:gd name="T51" fmla="*/ 1174 h 2056"/>
              <a:gd name="T52" fmla="*/ 729 w 847"/>
              <a:gd name="T53" fmla="*/ 1140 h 2056"/>
              <a:gd name="T54" fmla="*/ 790 w 847"/>
              <a:gd name="T55" fmla="*/ 1082 h 2056"/>
              <a:gd name="T56" fmla="*/ 822 w 847"/>
              <a:gd name="T57" fmla="*/ 758 h 2056"/>
              <a:gd name="T58" fmla="*/ 832 w 847"/>
              <a:gd name="T59" fmla="*/ 709 h 2056"/>
              <a:gd name="T60" fmla="*/ 817 w 847"/>
              <a:gd name="T61" fmla="*/ 518 h 2056"/>
              <a:gd name="T62" fmla="*/ 739 w 847"/>
              <a:gd name="T63" fmla="*/ 403 h 2056"/>
              <a:gd name="T64" fmla="*/ 645 w 847"/>
              <a:gd name="T65" fmla="*/ 253 h 2056"/>
              <a:gd name="T66" fmla="*/ 653 w 847"/>
              <a:gd name="T67" fmla="*/ 247 h 2056"/>
              <a:gd name="T68" fmla="*/ 656 w 847"/>
              <a:gd name="T69" fmla="*/ 220 h 2056"/>
              <a:gd name="T70" fmla="*/ 668 w 847"/>
              <a:gd name="T71" fmla="*/ 201 h 2056"/>
              <a:gd name="T72" fmla="*/ 674 w 847"/>
              <a:gd name="T73" fmla="*/ 196 h 2056"/>
              <a:gd name="T74" fmla="*/ 668 w 847"/>
              <a:gd name="T75" fmla="*/ 140 h 2056"/>
              <a:gd name="T76" fmla="*/ 672 w 847"/>
              <a:gd name="T77" fmla="*/ 136 h 2056"/>
              <a:gd name="T78" fmla="*/ 645 w 847"/>
              <a:gd name="T79" fmla="*/ 86 h 2056"/>
              <a:gd name="T80" fmla="*/ 651 w 847"/>
              <a:gd name="T81" fmla="*/ 84 h 2056"/>
              <a:gd name="T82" fmla="*/ 647 w 847"/>
              <a:gd name="T83" fmla="*/ 67 h 2056"/>
              <a:gd name="T84" fmla="*/ 626 w 847"/>
              <a:gd name="T85" fmla="*/ 53 h 2056"/>
              <a:gd name="T86" fmla="*/ 626 w 847"/>
              <a:gd name="T87" fmla="*/ 38 h 2056"/>
              <a:gd name="T88" fmla="*/ 592 w 847"/>
              <a:gd name="T89" fmla="*/ 29 h 2056"/>
              <a:gd name="T90" fmla="*/ 582 w 847"/>
              <a:gd name="T91" fmla="*/ 14 h 2056"/>
              <a:gd name="T92" fmla="*/ 542 w 847"/>
              <a:gd name="T93" fmla="*/ 8 h 2056"/>
              <a:gd name="T94" fmla="*/ 537 w 847"/>
              <a:gd name="T95" fmla="*/ 3 h 2056"/>
              <a:gd name="T96" fmla="*/ 500 w 847"/>
              <a:gd name="T97" fmla="*/ 26 h 2056"/>
              <a:gd name="T98" fmla="*/ 493 w 847"/>
              <a:gd name="T99" fmla="*/ 18 h 2056"/>
              <a:gd name="T100" fmla="*/ 465 w 847"/>
              <a:gd name="T101" fmla="*/ 36 h 2056"/>
              <a:gd name="T102" fmla="*/ 443 w 847"/>
              <a:gd name="T103" fmla="*/ 51 h 2056"/>
              <a:gd name="T104" fmla="*/ 440 w 847"/>
              <a:gd name="T105" fmla="*/ 25 h 2056"/>
              <a:gd name="T106" fmla="*/ 416 w 847"/>
              <a:gd name="T107" fmla="*/ 58 h 2056"/>
              <a:gd name="T108" fmla="*/ 401 w 847"/>
              <a:gd name="T109" fmla="*/ 81 h 2056"/>
              <a:gd name="T110" fmla="*/ 395 w 847"/>
              <a:gd name="T111" fmla="*/ 125 h 2056"/>
              <a:gd name="T112" fmla="*/ 410 w 847"/>
              <a:gd name="T113" fmla="*/ 210 h 2056"/>
              <a:gd name="T114" fmla="*/ 426 w 847"/>
              <a:gd name="T115" fmla="*/ 244 h 2056"/>
              <a:gd name="T116" fmla="*/ 455 w 847"/>
              <a:gd name="T117" fmla="*/ 352 h 2056"/>
              <a:gd name="T118" fmla="*/ 480 w 847"/>
              <a:gd name="T119" fmla="*/ 371 h 2056"/>
              <a:gd name="T120" fmla="*/ 176 w 847"/>
              <a:gd name="T121" fmla="*/ 366 h 20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847" h="2056">
                <a:moveTo>
                  <a:pt x="529" y="366"/>
                </a:moveTo>
                <a:lnTo>
                  <a:pt x="533" y="376"/>
                </a:lnTo>
                <a:lnTo>
                  <a:pt x="533" y="391"/>
                </a:lnTo>
                <a:lnTo>
                  <a:pt x="514" y="401"/>
                </a:lnTo>
                <a:lnTo>
                  <a:pt x="460" y="420"/>
                </a:lnTo>
                <a:lnTo>
                  <a:pt x="416" y="469"/>
                </a:lnTo>
                <a:lnTo>
                  <a:pt x="333" y="577"/>
                </a:lnTo>
                <a:lnTo>
                  <a:pt x="333" y="577"/>
                </a:lnTo>
                <a:lnTo>
                  <a:pt x="316" y="588"/>
                </a:lnTo>
                <a:lnTo>
                  <a:pt x="303" y="597"/>
                </a:lnTo>
                <a:lnTo>
                  <a:pt x="298" y="601"/>
                </a:lnTo>
                <a:lnTo>
                  <a:pt x="298" y="601"/>
                </a:lnTo>
                <a:lnTo>
                  <a:pt x="294" y="592"/>
                </a:lnTo>
                <a:lnTo>
                  <a:pt x="281" y="568"/>
                </a:lnTo>
                <a:lnTo>
                  <a:pt x="264" y="533"/>
                </a:lnTo>
                <a:lnTo>
                  <a:pt x="254" y="489"/>
                </a:lnTo>
                <a:lnTo>
                  <a:pt x="240" y="450"/>
                </a:lnTo>
                <a:lnTo>
                  <a:pt x="215" y="430"/>
                </a:lnTo>
                <a:lnTo>
                  <a:pt x="181" y="357"/>
                </a:lnTo>
                <a:lnTo>
                  <a:pt x="142" y="357"/>
                </a:lnTo>
                <a:lnTo>
                  <a:pt x="137" y="366"/>
                </a:lnTo>
                <a:lnTo>
                  <a:pt x="166" y="435"/>
                </a:lnTo>
                <a:lnTo>
                  <a:pt x="152" y="479"/>
                </a:lnTo>
                <a:lnTo>
                  <a:pt x="157" y="504"/>
                </a:lnTo>
                <a:lnTo>
                  <a:pt x="166" y="518"/>
                </a:lnTo>
                <a:lnTo>
                  <a:pt x="171" y="533"/>
                </a:lnTo>
                <a:lnTo>
                  <a:pt x="210" y="538"/>
                </a:lnTo>
                <a:lnTo>
                  <a:pt x="225" y="553"/>
                </a:lnTo>
                <a:lnTo>
                  <a:pt x="225" y="631"/>
                </a:lnTo>
                <a:lnTo>
                  <a:pt x="240" y="675"/>
                </a:lnTo>
                <a:lnTo>
                  <a:pt x="264" y="729"/>
                </a:lnTo>
                <a:lnTo>
                  <a:pt x="254" y="783"/>
                </a:lnTo>
                <a:lnTo>
                  <a:pt x="254" y="841"/>
                </a:lnTo>
                <a:lnTo>
                  <a:pt x="254" y="993"/>
                </a:lnTo>
                <a:lnTo>
                  <a:pt x="284" y="1047"/>
                </a:lnTo>
                <a:lnTo>
                  <a:pt x="323" y="1081"/>
                </a:lnTo>
                <a:lnTo>
                  <a:pt x="387" y="1101"/>
                </a:lnTo>
                <a:lnTo>
                  <a:pt x="387" y="1101"/>
                </a:lnTo>
                <a:lnTo>
                  <a:pt x="395" y="1147"/>
                </a:lnTo>
                <a:lnTo>
                  <a:pt x="403" y="1179"/>
                </a:lnTo>
                <a:lnTo>
                  <a:pt x="405" y="1189"/>
                </a:lnTo>
                <a:lnTo>
                  <a:pt x="406" y="1194"/>
                </a:lnTo>
                <a:lnTo>
                  <a:pt x="406" y="1194"/>
                </a:lnTo>
                <a:lnTo>
                  <a:pt x="406" y="1196"/>
                </a:lnTo>
                <a:lnTo>
                  <a:pt x="404" y="1204"/>
                </a:lnTo>
                <a:lnTo>
                  <a:pt x="398" y="1223"/>
                </a:lnTo>
                <a:lnTo>
                  <a:pt x="387" y="1253"/>
                </a:lnTo>
                <a:lnTo>
                  <a:pt x="343" y="1341"/>
                </a:lnTo>
                <a:lnTo>
                  <a:pt x="347" y="1380"/>
                </a:lnTo>
                <a:lnTo>
                  <a:pt x="323" y="1404"/>
                </a:lnTo>
                <a:lnTo>
                  <a:pt x="343" y="1444"/>
                </a:lnTo>
                <a:lnTo>
                  <a:pt x="298" y="1561"/>
                </a:lnTo>
                <a:lnTo>
                  <a:pt x="230" y="1625"/>
                </a:lnTo>
                <a:lnTo>
                  <a:pt x="152" y="1742"/>
                </a:lnTo>
                <a:lnTo>
                  <a:pt x="112" y="1762"/>
                </a:lnTo>
                <a:lnTo>
                  <a:pt x="112" y="1762"/>
                </a:lnTo>
                <a:lnTo>
                  <a:pt x="108" y="1753"/>
                </a:lnTo>
                <a:lnTo>
                  <a:pt x="97" y="1735"/>
                </a:lnTo>
                <a:lnTo>
                  <a:pt x="89" y="1724"/>
                </a:lnTo>
                <a:lnTo>
                  <a:pt x="81" y="1715"/>
                </a:lnTo>
                <a:lnTo>
                  <a:pt x="72" y="1707"/>
                </a:lnTo>
                <a:lnTo>
                  <a:pt x="67" y="1704"/>
                </a:lnTo>
                <a:lnTo>
                  <a:pt x="64" y="1703"/>
                </a:lnTo>
                <a:lnTo>
                  <a:pt x="64" y="1703"/>
                </a:lnTo>
                <a:lnTo>
                  <a:pt x="55" y="1702"/>
                </a:lnTo>
                <a:lnTo>
                  <a:pt x="46" y="1703"/>
                </a:lnTo>
                <a:lnTo>
                  <a:pt x="38" y="1707"/>
                </a:lnTo>
                <a:lnTo>
                  <a:pt x="30" y="1710"/>
                </a:lnTo>
                <a:lnTo>
                  <a:pt x="19" y="1719"/>
                </a:lnTo>
                <a:lnTo>
                  <a:pt x="15" y="1723"/>
                </a:lnTo>
                <a:lnTo>
                  <a:pt x="0" y="1747"/>
                </a:lnTo>
                <a:lnTo>
                  <a:pt x="10" y="1786"/>
                </a:lnTo>
                <a:lnTo>
                  <a:pt x="49" y="1840"/>
                </a:lnTo>
                <a:lnTo>
                  <a:pt x="64" y="1850"/>
                </a:lnTo>
                <a:lnTo>
                  <a:pt x="98" y="1879"/>
                </a:lnTo>
                <a:lnTo>
                  <a:pt x="103" y="1909"/>
                </a:lnTo>
                <a:lnTo>
                  <a:pt x="166" y="1963"/>
                </a:lnTo>
                <a:lnTo>
                  <a:pt x="196" y="1958"/>
                </a:lnTo>
                <a:lnTo>
                  <a:pt x="225" y="1889"/>
                </a:lnTo>
                <a:lnTo>
                  <a:pt x="264" y="1865"/>
                </a:lnTo>
                <a:lnTo>
                  <a:pt x="279" y="1845"/>
                </a:lnTo>
                <a:lnTo>
                  <a:pt x="298" y="1835"/>
                </a:lnTo>
                <a:lnTo>
                  <a:pt x="294" y="1796"/>
                </a:lnTo>
                <a:lnTo>
                  <a:pt x="357" y="1703"/>
                </a:lnTo>
                <a:lnTo>
                  <a:pt x="426" y="1595"/>
                </a:lnTo>
                <a:lnTo>
                  <a:pt x="475" y="1493"/>
                </a:lnTo>
                <a:lnTo>
                  <a:pt x="485" y="1453"/>
                </a:lnTo>
                <a:lnTo>
                  <a:pt x="499" y="1493"/>
                </a:lnTo>
                <a:lnTo>
                  <a:pt x="519" y="1537"/>
                </a:lnTo>
                <a:lnTo>
                  <a:pt x="543" y="1566"/>
                </a:lnTo>
                <a:lnTo>
                  <a:pt x="558" y="1615"/>
                </a:lnTo>
                <a:lnTo>
                  <a:pt x="592" y="1644"/>
                </a:lnTo>
                <a:lnTo>
                  <a:pt x="626" y="1786"/>
                </a:lnTo>
                <a:lnTo>
                  <a:pt x="651" y="1821"/>
                </a:lnTo>
                <a:lnTo>
                  <a:pt x="661" y="1879"/>
                </a:lnTo>
                <a:lnTo>
                  <a:pt x="666" y="1904"/>
                </a:lnTo>
                <a:lnTo>
                  <a:pt x="646" y="1909"/>
                </a:lnTo>
                <a:lnTo>
                  <a:pt x="612" y="1948"/>
                </a:lnTo>
                <a:lnTo>
                  <a:pt x="612" y="1948"/>
                </a:lnTo>
                <a:lnTo>
                  <a:pt x="603" y="1945"/>
                </a:lnTo>
                <a:lnTo>
                  <a:pt x="584" y="1942"/>
                </a:lnTo>
                <a:lnTo>
                  <a:pt x="571" y="1942"/>
                </a:lnTo>
                <a:lnTo>
                  <a:pt x="560" y="1942"/>
                </a:lnTo>
                <a:lnTo>
                  <a:pt x="551" y="1944"/>
                </a:lnTo>
                <a:lnTo>
                  <a:pt x="547" y="1945"/>
                </a:lnTo>
                <a:lnTo>
                  <a:pt x="543" y="1948"/>
                </a:lnTo>
                <a:lnTo>
                  <a:pt x="543" y="1948"/>
                </a:lnTo>
                <a:lnTo>
                  <a:pt x="533" y="1959"/>
                </a:lnTo>
                <a:lnTo>
                  <a:pt x="527" y="1967"/>
                </a:lnTo>
                <a:lnTo>
                  <a:pt x="525" y="1975"/>
                </a:lnTo>
                <a:lnTo>
                  <a:pt x="524" y="1977"/>
                </a:lnTo>
                <a:lnTo>
                  <a:pt x="514" y="1992"/>
                </a:lnTo>
                <a:lnTo>
                  <a:pt x="514" y="2021"/>
                </a:lnTo>
                <a:lnTo>
                  <a:pt x="592" y="2036"/>
                </a:lnTo>
                <a:lnTo>
                  <a:pt x="847" y="2056"/>
                </a:lnTo>
                <a:lnTo>
                  <a:pt x="847" y="2036"/>
                </a:lnTo>
                <a:lnTo>
                  <a:pt x="842" y="2007"/>
                </a:lnTo>
                <a:lnTo>
                  <a:pt x="837" y="1997"/>
                </a:lnTo>
                <a:lnTo>
                  <a:pt x="837" y="1938"/>
                </a:lnTo>
                <a:lnTo>
                  <a:pt x="842" y="1928"/>
                </a:lnTo>
                <a:lnTo>
                  <a:pt x="827" y="1894"/>
                </a:lnTo>
                <a:lnTo>
                  <a:pt x="837" y="1865"/>
                </a:lnTo>
                <a:lnTo>
                  <a:pt x="827" y="1845"/>
                </a:lnTo>
                <a:lnTo>
                  <a:pt x="837" y="1811"/>
                </a:lnTo>
                <a:lnTo>
                  <a:pt x="783" y="1781"/>
                </a:lnTo>
                <a:lnTo>
                  <a:pt x="783" y="1781"/>
                </a:lnTo>
                <a:lnTo>
                  <a:pt x="772" y="1736"/>
                </a:lnTo>
                <a:lnTo>
                  <a:pt x="761" y="1694"/>
                </a:lnTo>
                <a:lnTo>
                  <a:pt x="749" y="1654"/>
                </a:lnTo>
                <a:lnTo>
                  <a:pt x="749" y="1654"/>
                </a:lnTo>
                <a:lnTo>
                  <a:pt x="741" y="1635"/>
                </a:lnTo>
                <a:lnTo>
                  <a:pt x="733" y="1614"/>
                </a:lnTo>
                <a:lnTo>
                  <a:pt x="713" y="1572"/>
                </a:lnTo>
                <a:lnTo>
                  <a:pt x="697" y="1540"/>
                </a:lnTo>
                <a:lnTo>
                  <a:pt x="690" y="1527"/>
                </a:lnTo>
                <a:lnTo>
                  <a:pt x="685" y="1473"/>
                </a:lnTo>
                <a:lnTo>
                  <a:pt x="661" y="1448"/>
                </a:lnTo>
                <a:lnTo>
                  <a:pt x="666" y="1409"/>
                </a:lnTo>
                <a:lnTo>
                  <a:pt x="641" y="1385"/>
                </a:lnTo>
                <a:lnTo>
                  <a:pt x="631" y="1248"/>
                </a:lnTo>
                <a:lnTo>
                  <a:pt x="700" y="1165"/>
                </a:lnTo>
                <a:lnTo>
                  <a:pt x="700" y="1165"/>
                </a:lnTo>
                <a:lnTo>
                  <a:pt x="702" y="1179"/>
                </a:lnTo>
                <a:lnTo>
                  <a:pt x="705" y="1189"/>
                </a:lnTo>
                <a:lnTo>
                  <a:pt x="707" y="1193"/>
                </a:lnTo>
                <a:lnTo>
                  <a:pt x="710" y="1194"/>
                </a:lnTo>
                <a:lnTo>
                  <a:pt x="710" y="1194"/>
                </a:lnTo>
                <a:lnTo>
                  <a:pt x="712" y="1193"/>
                </a:lnTo>
                <a:lnTo>
                  <a:pt x="715" y="1190"/>
                </a:lnTo>
                <a:lnTo>
                  <a:pt x="717" y="1184"/>
                </a:lnTo>
                <a:lnTo>
                  <a:pt x="719" y="1174"/>
                </a:lnTo>
                <a:lnTo>
                  <a:pt x="719" y="1174"/>
                </a:lnTo>
                <a:lnTo>
                  <a:pt x="723" y="1177"/>
                </a:lnTo>
                <a:lnTo>
                  <a:pt x="726" y="1177"/>
                </a:lnTo>
                <a:lnTo>
                  <a:pt x="728" y="1176"/>
                </a:lnTo>
                <a:lnTo>
                  <a:pt x="729" y="1174"/>
                </a:lnTo>
                <a:lnTo>
                  <a:pt x="729" y="1174"/>
                </a:lnTo>
                <a:lnTo>
                  <a:pt x="730" y="1171"/>
                </a:lnTo>
                <a:lnTo>
                  <a:pt x="730" y="1167"/>
                </a:lnTo>
                <a:lnTo>
                  <a:pt x="730" y="1155"/>
                </a:lnTo>
                <a:lnTo>
                  <a:pt x="729" y="1140"/>
                </a:lnTo>
                <a:lnTo>
                  <a:pt x="729" y="1140"/>
                </a:lnTo>
                <a:lnTo>
                  <a:pt x="755" y="1122"/>
                </a:lnTo>
                <a:lnTo>
                  <a:pt x="783" y="1101"/>
                </a:lnTo>
                <a:lnTo>
                  <a:pt x="783" y="1101"/>
                </a:lnTo>
                <a:lnTo>
                  <a:pt x="784" y="1098"/>
                </a:lnTo>
                <a:lnTo>
                  <a:pt x="787" y="1095"/>
                </a:lnTo>
                <a:lnTo>
                  <a:pt x="790" y="1082"/>
                </a:lnTo>
                <a:lnTo>
                  <a:pt x="793" y="1067"/>
                </a:lnTo>
                <a:lnTo>
                  <a:pt x="793" y="1037"/>
                </a:lnTo>
                <a:lnTo>
                  <a:pt x="817" y="881"/>
                </a:lnTo>
                <a:lnTo>
                  <a:pt x="817" y="881"/>
                </a:lnTo>
                <a:lnTo>
                  <a:pt x="820" y="808"/>
                </a:lnTo>
                <a:lnTo>
                  <a:pt x="822" y="758"/>
                </a:lnTo>
                <a:lnTo>
                  <a:pt x="822" y="734"/>
                </a:lnTo>
                <a:lnTo>
                  <a:pt x="822" y="734"/>
                </a:lnTo>
                <a:lnTo>
                  <a:pt x="822" y="731"/>
                </a:lnTo>
                <a:lnTo>
                  <a:pt x="823" y="728"/>
                </a:lnTo>
                <a:lnTo>
                  <a:pt x="827" y="719"/>
                </a:lnTo>
                <a:lnTo>
                  <a:pt x="832" y="709"/>
                </a:lnTo>
                <a:lnTo>
                  <a:pt x="817" y="694"/>
                </a:lnTo>
                <a:lnTo>
                  <a:pt x="817" y="694"/>
                </a:lnTo>
                <a:lnTo>
                  <a:pt x="817" y="615"/>
                </a:lnTo>
                <a:lnTo>
                  <a:pt x="817" y="555"/>
                </a:lnTo>
                <a:lnTo>
                  <a:pt x="817" y="518"/>
                </a:lnTo>
                <a:lnTo>
                  <a:pt x="817" y="518"/>
                </a:lnTo>
                <a:lnTo>
                  <a:pt x="816" y="513"/>
                </a:lnTo>
                <a:lnTo>
                  <a:pt x="814" y="506"/>
                </a:lnTo>
                <a:lnTo>
                  <a:pt x="804" y="489"/>
                </a:lnTo>
                <a:lnTo>
                  <a:pt x="788" y="467"/>
                </a:lnTo>
                <a:lnTo>
                  <a:pt x="771" y="444"/>
                </a:lnTo>
                <a:lnTo>
                  <a:pt x="739" y="403"/>
                </a:lnTo>
                <a:lnTo>
                  <a:pt x="724" y="386"/>
                </a:lnTo>
                <a:lnTo>
                  <a:pt x="680" y="352"/>
                </a:lnTo>
                <a:lnTo>
                  <a:pt x="646" y="269"/>
                </a:lnTo>
                <a:lnTo>
                  <a:pt x="646" y="269"/>
                </a:lnTo>
                <a:lnTo>
                  <a:pt x="646" y="264"/>
                </a:lnTo>
                <a:lnTo>
                  <a:pt x="645" y="253"/>
                </a:lnTo>
                <a:lnTo>
                  <a:pt x="646" y="248"/>
                </a:lnTo>
                <a:lnTo>
                  <a:pt x="646" y="244"/>
                </a:lnTo>
                <a:lnTo>
                  <a:pt x="648" y="243"/>
                </a:lnTo>
                <a:lnTo>
                  <a:pt x="651" y="244"/>
                </a:lnTo>
                <a:lnTo>
                  <a:pt x="651" y="244"/>
                </a:lnTo>
                <a:lnTo>
                  <a:pt x="653" y="247"/>
                </a:lnTo>
                <a:lnTo>
                  <a:pt x="655" y="247"/>
                </a:lnTo>
                <a:lnTo>
                  <a:pt x="656" y="245"/>
                </a:lnTo>
                <a:lnTo>
                  <a:pt x="656" y="243"/>
                </a:lnTo>
                <a:lnTo>
                  <a:pt x="656" y="233"/>
                </a:lnTo>
                <a:lnTo>
                  <a:pt x="656" y="220"/>
                </a:lnTo>
                <a:lnTo>
                  <a:pt x="656" y="220"/>
                </a:lnTo>
                <a:lnTo>
                  <a:pt x="658" y="206"/>
                </a:lnTo>
                <a:lnTo>
                  <a:pt x="659" y="202"/>
                </a:lnTo>
                <a:lnTo>
                  <a:pt x="661" y="199"/>
                </a:lnTo>
                <a:lnTo>
                  <a:pt x="663" y="198"/>
                </a:lnTo>
                <a:lnTo>
                  <a:pt x="664" y="199"/>
                </a:lnTo>
                <a:lnTo>
                  <a:pt x="668" y="201"/>
                </a:lnTo>
                <a:lnTo>
                  <a:pt x="671" y="205"/>
                </a:lnTo>
                <a:lnTo>
                  <a:pt x="671" y="205"/>
                </a:lnTo>
                <a:lnTo>
                  <a:pt x="673" y="207"/>
                </a:lnTo>
                <a:lnTo>
                  <a:pt x="674" y="207"/>
                </a:lnTo>
                <a:lnTo>
                  <a:pt x="674" y="207"/>
                </a:lnTo>
                <a:lnTo>
                  <a:pt x="674" y="196"/>
                </a:lnTo>
                <a:lnTo>
                  <a:pt x="672" y="179"/>
                </a:lnTo>
                <a:lnTo>
                  <a:pt x="671" y="161"/>
                </a:lnTo>
                <a:lnTo>
                  <a:pt x="671" y="161"/>
                </a:lnTo>
                <a:lnTo>
                  <a:pt x="671" y="151"/>
                </a:lnTo>
                <a:lnTo>
                  <a:pt x="669" y="144"/>
                </a:lnTo>
                <a:lnTo>
                  <a:pt x="668" y="140"/>
                </a:lnTo>
                <a:lnTo>
                  <a:pt x="668" y="140"/>
                </a:lnTo>
                <a:lnTo>
                  <a:pt x="671" y="141"/>
                </a:lnTo>
                <a:lnTo>
                  <a:pt x="671" y="141"/>
                </a:lnTo>
                <a:lnTo>
                  <a:pt x="672" y="142"/>
                </a:lnTo>
                <a:lnTo>
                  <a:pt x="673" y="141"/>
                </a:lnTo>
                <a:lnTo>
                  <a:pt x="672" y="136"/>
                </a:lnTo>
                <a:lnTo>
                  <a:pt x="666" y="125"/>
                </a:lnTo>
                <a:lnTo>
                  <a:pt x="656" y="107"/>
                </a:lnTo>
                <a:lnTo>
                  <a:pt x="656" y="107"/>
                </a:lnTo>
                <a:lnTo>
                  <a:pt x="647" y="91"/>
                </a:lnTo>
                <a:lnTo>
                  <a:pt x="645" y="86"/>
                </a:lnTo>
                <a:lnTo>
                  <a:pt x="645" y="86"/>
                </a:lnTo>
                <a:lnTo>
                  <a:pt x="645" y="86"/>
                </a:lnTo>
                <a:lnTo>
                  <a:pt x="646" y="87"/>
                </a:lnTo>
                <a:lnTo>
                  <a:pt x="646" y="87"/>
                </a:lnTo>
                <a:lnTo>
                  <a:pt x="647" y="87"/>
                </a:lnTo>
                <a:lnTo>
                  <a:pt x="651" y="85"/>
                </a:lnTo>
                <a:lnTo>
                  <a:pt x="651" y="84"/>
                </a:lnTo>
                <a:lnTo>
                  <a:pt x="652" y="81"/>
                </a:lnTo>
                <a:lnTo>
                  <a:pt x="652" y="78"/>
                </a:lnTo>
                <a:lnTo>
                  <a:pt x="651" y="73"/>
                </a:lnTo>
                <a:lnTo>
                  <a:pt x="651" y="73"/>
                </a:lnTo>
                <a:lnTo>
                  <a:pt x="650" y="69"/>
                </a:lnTo>
                <a:lnTo>
                  <a:pt x="647" y="67"/>
                </a:lnTo>
                <a:lnTo>
                  <a:pt x="640" y="60"/>
                </a:lnTo>
                <a:lnTo>
                  <a:pt x="634" y="56"/>
                </a:lnTo>
                <a:lnTo>
                  <a:pt x="628" y="53"/>
                </a:lnTo>
                <a:lnTo>
                  <a:pt x="628" y="53"/>
                </a:lnTo>
                <a:lnTo>
                  <a:pt x="626" y="53"/>
                </a:lnTo>
                <a:lnTo>
                  <a:pt x="626" y="53"/>
                </a:lnTo>
                <a:lnTo>
                  <a:pt x="628" y="53"/>
                </a:lnTo>
                <a:lnTo>
                  <a:pt x="628" y="53"/>
                </a:lnTo>
                <a:lnTo>
                  <a:pt x="630" y="52"/>
                </a:lnTo>
                <a:lnTo>
                  <a:pt x="631" y="48"/>
                </a:lnTo>
                <a:lnTo>
                  <a:pt x="630" y="43"/>
                </a:lnTo>
                <a:lnTo>
                  <a:pt x="626" y="38"/>
                </a:lnTo>
                <a:lnTo>
                  <a:pt x="626" y="38"/>
                </a:lnTo>
                <a:lnTo>
                  <a:pt x="623" y="36"/>
                </a:lnTo>
                <a:lnTo>
                  <a:pt x="618" y="34"/>
                </a:lnTo>
                <a:lnTo>
                  <a:pt x="606" y="30"/>
                </a:lnTo>
                <a:lnTo>
                  <a:pt x="592" y="29"/>
                </a:lnTo>
                <a:lnTo>
                  <a:pt x="592" y="29"/>
                </a:lnTo>
                <a:lnTo>
                  <a:pt x="593" y="26"/>
                </a:lnTo>
                <a:lnTo>
                  <a:pt x="595" y="21"/>
                </a:lnTo>
                <a:lnTo>
                  <a:pt x="593" y="19"/>
                </a:lnTo>
                <a:lnTo>
                  <a:pt x="591" y="16"/>
                </a:lnTo>
                <a:lnTo>
                  <a:pt x="587" y="15"/>
                </a:lnTo>
                <a:lnTo>
                  <a:pt x="582" y="14"/>
                </a:lnTo>
                <a:lnTo>
                  <a:pt x="582" y="14"/>
                </a:lnTo>
                <a:lnTo>
                  <a:pt x="568" y="14"/>
                </a:lnTo>
                <a:lnTo>
                  <a:pt x="554" y="13"/>
                </a:lnTo>
                <a:lnTo>
                  <a:pt x="548" y="12"/>
                </a:lnTo>
                <a:lnTo>
                  <a:pt x="544" y="10"/>
                </a:lnTo>
                <a:lnTo>
                  <a:pt x="542" y="8"/>
                </a:lnTo>
                <a:lnTo>
                  <a:pt x="543" y="4"/>
                </a:lnTo>
                <a:lnTo>
                  <a:pt x="543" y="4"/>
                </a:lnTo>
                <a:lnTo>
                  <a:pt x="544" y="2"/>
                </a:lnTo>
                <a:lnTo>
                  <a:pt x="543" y="0"/>
                </a:lnTo>
                <a:lnTo>
                  <a:pt x="541" y="0"/>
                </a:lnTo>
                <a:lnTo>
                  <a:pt x="537" y="3"/>
                </a:lnTo>
                <a:lnTo>
                  <a:pt x="526" y="9"/>
                </a:lnTo>
                <a:lnTo>
                  <a:pt x="514" y="19"/>
                </a:lnTo>
                <a:lnTo>
                  <a:pt x="514" y="19"/>
                </a:lnTo>
                <a:lnTo>
                  <a:pt x="508" y="23"/>
                </a:lnTo>
                <a:lnTo>
                  <a:pt x="504" y="25"/>
                </a:lnTo>
                <a:lnTo>
                  <a:pt x="500" y="26"/>
                </a:lnTo>
                <a:lnTo>
                  <a:pt x="498" y="26"/>
                </a:lnTo>
                <a:lnTo>
                  <a:pt x="496" y="25"/>
                </a:lnTo>
                <a:lnTo>
                  <a:pt x="496" y="23"/>
                </a:lnTo>
                <a:lnTo>
                  <a:pt x="494" y="19"/>
                </a:lnTo>
                <a:lnTo>
                  <a:pt x="494" y="19"/>
                </a:lnTo>
                <a:lnTo>
                  <a:pt x="493" y="18"/>
                </a:lnTo>
                <a:lnTo>
                  <a:pt x="491" y="18"/>
                </a:lnTo>
                <a:lnTo>
                  <a:pt x="487" y="19"/>
                </a:lnTo>
                <a:lnTo>
                  <a:pt x="482" y="21"/>
                </a:lnTo>
                <a:lnTo>
                  <a:pt x="477" y="25"/>
                </a:lnTo>
                <a:lnTo>
                  <a:pt x="471" y="30"/>
                </a:lnTo>
                <a:lnTo>
                  <a:pt x="465" y="36"/>
                </a:lnTo>
                <a:lnTo>
                  <a:pt x="460" y="43"/>
                </a:lnTo>
                <a:lnTo>
                  <a:pt x="460" y="43"/>
                </a:lnTo>
                <a:lnTo>
                  <a:pt x="455" y="49"/>
                </a:lnTo>
                <a:lnTo>
                  <a:pt x="450" y="53"/>
                </a:lnTo>
                <a:lnTo>
                  <a:pt x="447" y="53"/>
                </a:lnTo>
                <a:lnTo>
                  <a:pt x="443" y="51"/>
                </a:lnTo>
                <a:lnTo>
                  <a:pt x="440" y="47"/>
                </a:lnTo>
                <a:lnTo>
                  <a:pt x="439" y="41"/>
                </a:lnTo>
                <a:lnTo>
                  <a:pt x="439" y="35"/>
                </a:lnTo>
                <a:lnTo>
                  <a:pt x="440" y="29"/>
                </a:lnTo>
                <a:lnTo>
                  <a:pt x="440" y="29"/>
                </a:lnTo>
                <a:lnTo>
                  <a:pt x="440" y="25"/>
                </a:lnTo>
                <a:lnTo>
                  <a:pt x="439" y="27"/>
                </a:lnTo>
                <a:lnTo>
                  <a:pt x="432" y="40"/>
                </a:lnTo>
                <a:lnTo>
                  <a:pt x="423" y="54"/>
                </a:lnTo>
                <a:lnTo>
                  <a:pt x="418" y="58"/>
                </a:lnTo>
                <a:lnTo>
                  <a:pt x="417" y="59"/>
                </a:lnTo>
                <a:lnTo>
                  <a:pt x="416" y="58"/>
                </a:lnTo>
                <a:lnTo>
                  <a:pt x="416" y="58"/>
                </a:lnTo>
                <a:lnTo>
                  <a:pt x="415" y="57"/>
                </a:lnTo>
                <a:lnTo>
                  <a:pt x="414" y="58"/>
                </a:lnTo>
                <a:lnTo>
                  <a:pt x="410" y="63"/>
                </a:lnTo>
                <a:lnTo>
                  <a:pt x="405" y="70"/>
                </a:lnTo>
                <a:lnTo>
                  <a:pt x="401" y="81"/>
                </a:lnTo>
                <a:lnTo>
                  <a:pt x="394" y="102"/>
                </a:lnTo>
                <a:lnTo>
                  <a:pt x="393" y="111"/>
                </a:lnTo>
                <a:lnTo>
                  <a:pt x="391" y="117"/>
                </a:lnTo>
                <a:lnTo>
                  <a:pt x="391" y="117"/>
                </a:lnTo>
                <a:lnTo>
                  <a:pt x="393" y="120"/>
                </a:lnTo>
                <a:lnTo>
                  <a:pt x="395" y="125"/>
                </a:lnTo>
                <a:lnTo>
                  <a:pt x="404" y="135"/>
                </a:lnTo>
                <a:lnTo>
                  <a:pt x="416" y="146"/>
                </a:lnTo>
                <a:lnTo>
                  <a:pt x="416" y="146"/>
                </a:lnTo>
                <a:lnTo>
                  <a:pt x="411" y="178"/>
                </a:lnTo>
                <a:lnTo>
                  <a:pt x="410" y="201"/>
                </a:lnTo>
                <a:lnTo>
                  <a:pt x="410" y="210"/>
                </a:lnTo>
                <a:lnTo>
                  <a:pt x="411" y="215"/>
                </a:lnTo>
                <a:lnTo>
                  <a:pt x="411" y="215"/>
                </a:lnTo>
                <a:lnTo>
                  <a:pt x="415" y="220"/>
                </a:lnTo>
                <a:lnTo>
                  <a:pt x="416" y="224"/>
                </a:lnTo>
                <a:lnTo>
                  <a:pt x="416" y="229"/>
                </a:lnTo>
                <a:lnTo>
                  <a:pt x="426" y="244"/>
                </a:lnTo>
                <a:lnTo>
                  <a:pt x="406" y="293"/>
                </a:lnTo>
                <a:lnTo>
                  <a:pt x="436" y="303"/>
                </a:lnTo>
                <a:lnTo>
                  <a:pt x="431" y="322"/>
                </a:lnTo>
                <a:lnTo>
                  <a:pt x="450" y="322"/>
                </a:lnTo>
                <a:lnTo>
                  <a:pt x="450" y="342"/>
                </a:lnTo>
                <a:lnTo>
                  <a:pt x="455" y="352"/>
                </a:lnTo>
                <a:lnTo>
                  <a:pt x="455" y="352"/>
                </a:lnTo>
                <a:lnTo>
                  <a:pt x="464" y="360"/>
                </a:lnTo>
                <a:lnTo>
                  <a:pt x="472" y="368"/>
                </a:lnTo>
                <a:lnTo>
                  <a:pt x="476" y="370"/>
                </a:lnTo>
                <a:lnTo>
                  <a:pt x="480" y="371"/>
                </a:lnTo>
                <a:lnTo>
                  <a:pt x="480" y="371"/>
                </a:lnTo>
                <a:lnTo>
                  <a:pt x="485" y="371"/>
                </a:lnTo>
                <a:lnTo>
                  <a:pt x="492" y="371"/>
                </a:lnTo>
                <a:lnTo>
                  <a:pt x="508" y="370"/>
                </a:lnTo>
                <a:lnTo>
                  <a:pt x="529" y="366"/>
                </a:lnTo>
                <a:lnTo>
                  <a:pt x="529" y="366"/>
                </a:lnTo>
                <a:close/>
                <a:moveTo>
                  <a:pt x="176" y="366"/>
                </a:moveTo>
                <a:lnTo>
                  <a:pt x="215" y="440"/>
                </a:lnTo>
                <a:lnTo>
                  <a:pt x="181" y="445"/>
                </a:lnTo>
                <a:lnTo>
                  <a:pt x="152" y="366"/>
                </a:lnTo>
                <a:lnTo>
                  <a:pt x="176" y="366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7"/>
          <p:cNvSpPr>
            <a:spLocks noEditPoints="1"/>
          </p:cNvSpPr>
          <p:nvPr/>
        </p:nvSpPr>
        <p:spPr bwMode="auto">
          <a:xfrm>
            <a:off x="6618185" y="904684"/>
            <a:ext cx="460325" cy="1499384"/>
          </a:xfrm>
          <a:custGeom>
            <a:avLst/>
            <a:gdLst>
              <a:gd name="T0" fmla="*/ 216 w 621"/>
              <a:gd name="T1" fmla="*/ 80 h 2027"/>
              <a:gd name="T2" fmla="*/ 208 w 621"/>
              <a:gd name="T3" fmla="*/ 123 h 2027"/>
              <a:gd name="T4" fmla="*/ 205 w 621"/>
              <a:gd name="T5" fmla="*/ 277 h 2027"/>
              <a:gd name="T6" fmla="*/ 79 w 621"/>
              <a:gd name="T7" fmla="*/ 728 h 2027"/>
              <a:gd name="T8" fmla="*/ 71 w 621"/>
              <a:gd name="T9" fmla="*/ 787 h 2027"/>
              <a:gd name="T10" fmla="*/ 56 w 621"/>
              <a:gd name="T11" fmla="*/ 805 h 2027"/>
              <a:gd name="T12" fmla="*/ 0 w 621"/>
              <a:gd name="T13" fmla="*/ 1065 h 2027"/>
              <a:gd name="T14" fmla="*/ 89 w 621"/>
              <a:gd name="T15" fmla="*/ 1098 h 2027"/>
              <a:gd name="T16" fmla="*/ 183 w 621"/>
              <a:gd name="T17" fmla="*/ 1401 h 2027"/>
              <a:gd name="T18" fmla="*/ 170 w 621"/>
              <a:gd name="T19" fmla="*/ 1466 h 2027"/>
              <a:gd name="T20" fmla="*/ 165 w 621"/>
              <a:gd name="T21" fmla="*/ 1487 h 2027"/>
              <a:gd name="T22" fmla="*/ 140 w 621"/>
              <a:gd name="T23" fmla="*/ 1564 h 2027"/>
              <a:gd name="T24" fmla="*/ 142 w 621"/>
              <a:gd name="T25" fmla="*/ 1620 h 2027"/>
              <a:gd name="T26" fmla="*/ 134 w 621"/>
              <a:gd name="T27" fmla="*/ 1677 h 2027"/>
              <a:gd name="T28" fmla="*/ 132 w 621"/>
              <a:gd name="T29" fmla="*/ 1894 h 2027"/>
              <a:gd name="T30" fmla="*/ 105 w 621"/>
              <a:gd name="T31" fmla="*/ 1940 h 2027"/>
              <a:gd name="T32" fmla="*/ 98 w 621"/>
              <a:gd name="T33" fmla="*/ 1986 h 2027"/>
              <a:gd name="T34" fmla="*/ 105 w 621"/>
              <a:gd name="T35" fmla="*/ 2011 h 2027"/>
              <a:gd name="T36" fmla="*/ 156 w 621"/>
              <a:gd name="T37" fmla="*/ 2014 h 2027"/>
              <a:gd name="T38" fmla="*/ 285 w 621"/>
              <a:gd name="T39" fmla="*/ 2019 h 2027"/>
              <a:gd name="T40" fmla="*/ 421 w 621"/>
              <a:gd name="T41" fmla="*/ 2027 h 2027"/>
              <a:gd name="T42" fmla="*/ 531 w 621"/>
              <a:gd name="T43" fmla="*/ 2019 h 2027"/>
              <a:gd name="T44" fmla="*/ 531 w 621"/>
              <a:gd name="T45" fmla="*/ 2000 h 2027"/>
              <a:gd name="T46" fmla="*/ 509 w 621"/>
              <a:gd name="T47" fmla="*/ 1970 h 2027"/>
              <a:gd name="T48" fmla="*/ 456 w 621"/>
              <a:gd name="T49" fmla="*/ 1952 h 2027"/>
              <a:gd name="T50" fmla="*/ 499 w 621"/>
              <a:gd name="T51" fmla="*/ 1952 h 2027"/>
              <a:gd name="T52" fmla="*/ 495 w 621"/>
              <a:gd name="T53" fmla="*/ 1867 h 2027"/>
              <a:gd name="T54" fmla="*/ 486 w 621"/>
              <a:gd name="T55" fmla="*/ 1796 h 2027"/>
              <a:gd name="T56" fmla="*/ 492 w 621"/>
              <a:gd name="T57" fmla="*/ 1637 h 2027"/>
              <a:gd name="T58" fmla="*/ 537 w 621"/>
              <a:gd name="T59" fmla="*/ 1251 h 2027"/>
              <a:gd name="T60" fmla="*/ 570 w 621"/>
              <a:gd name="T61" fmla="*/ 1039 h 2027"/>
              <a:gd name="T62" fmla="*/ 542 w 621"/>
              <a:gd name="T63" fmla="*/ 838 h 2027"/>
              <a:gd name="T64" fmla="*/ 548 w 621"/>
              <a:gd name="T65" fmla="*/ 781 h 2027"/>
              <a:gd name="T66" fmla="*/ 531 w 621"/>
              <a:gd name="T67" fmla="*/ 757 h 2027"/>
              <a:gd name="T68" fmla="*/ 560 w 621"/>
              <a:gd name="T69" fmla="*/ 663 h 2027"/>
              <a:gd name="T70" fmla="*/ 606 w 621"/>
              <a:gd name="T71" fmla="*/ 630 h 2027"/>
              <a:gd name="T72" fmla="*/ 606 w 621"/>
              <a:gd name="T73" fmla="*/ 591 h 2027"/>
              <a:gd name="T74" fmla="*/ 618 w 621"/>
              <a:gd name="T75" fmla="*/ 557 h 2027"/>
              <a:gd name="T76" fmla="*/ 560 w 621"/>
              <a:gd name="T77" fmla="*/ 547 h 2027"/>
              <a:gd name="T78" fmla="*/ 465 w 621"/>
              <a:gd name="T79" fmla="*/ 470 h 2027"/>
              <a:gd name="T80" fmla="*/ 346 w 621"/>
              <a:gd name="T81" fmla="*/ 298 h 2027"/>
              <a:gd name="T82" fmla="*/ 427 w 621"/>
              <a:gd name="T83" fmla="*/ 312 h 2027"/>
              <a:gd name="T84" fmla="*/ 449 w 621"/>
              <a:gd name="T85" fmla="*/ 295 h 2027"/>
              <a:gd name="T86" fmla="*/ 477 w 621"/>
              <a:gd name="T87" fmla="*/ 194 h 2027"/>
              <a:gd name="T88" fmla="*/ 448 w 621"/>
              <a:gd name="T89" fmla="*/ 131 h 2027"/>
              <a:gd name="T90" fmla="*/ 468 w 621"/>
              <a:gd name="T91" fmla="*/ 91 h 2027"/>
              <a:gd name="T92" fmla="*/ 459 w 621"/>
              <a:gd name="T93" fmla="*/ 84 h 2027"/>
              <a:gd name="T94" fmla="*/ 456 w 621"/>
              <a:gd name="T95" fmla="*/ 63 h 2027"/>
              <a:gd name="T96" fmla="*/ 445 w 621"/>
              <a:gd name="T97" fmla="*/ 16 h 2027"/>
              <a:gd name="T98" fmla="*/ 442 w 621"/>
              <a:gd name="T99" fmla="*/ 20 h 2027"/>
              <a:gd name="T100" fmla="*/ 423 w 621"/>
              <a:gd name="T101" fmla="*/ 5 h 2027"/>
              <a:gd name="T102" fmla="*/ 418 w 621"/>
              <a:gd name="T103" fmla="*/ 14 h 2027"/>
              <a:gd name="T104" fmla="*/ 395 w 621"/>
              <a:gd name="T105" fmla="*/ 6 h 2027"/>
              <a:gd name="T106" fmla="*/ 379 w 621"/>
              <a:gd name="T107" fmla="*/ 2 h 2027"/>
              <a:gd name="T108" fmla="*/ 367 w 621"/>
              <a:gd name="T109" fmla="*/ 7 h 2027"/>
              <a:gd name="T110" fmla="*/ 279 w 621"/>
              <a:gd name="T111" fmla="*/ 20 h 2027"/>
              <a:gd name="T112" fmla="*/ 526 w 621"/>
              <a:gd name="T113" fmla="*/ 596 h 20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621" h="2027">
                <a:moveTo>
                  <a:pt x="254" y="20"/>
                </a:moveTo>
                <a:lnTo>
                  <a:pt x="254" y="20"/>
                </a:lnTo>
                <a:lnTo>
                  <a:pt x="247" y="30"/>
                </a:lnTo>
                <a:lnTo>
                  <a:pt x="232" y="54"/>
                </a:lnTo>
                <a:lnTo>
                  <a:pt x="216" y="80"/>
                </a:lnTo>
                <a:lnTo>
                  <a:pt x="210" y="93"/>
                </a:lnTo>
                <a:lnTo>
                  <a:pt x="208" y="102"/>
                </a:lnTo>
                <a:lnTo>
                  <a:pt x="208" y="102"/>
                </a:lnTo>
                <a:lnTo>
                  <a:pt x="208" y="112"/>
                </a:lnTo>
                <a:lnTo>
                  <a:pt x="208" y="123"/>
                </a:lnTo>
                <a:lnTo>
                  <a:pt x="211" y="148"/>
                </a:lnTo>
                <a:lnTo>
                  <a:pt x="218" y="176"/>
                </a:lnTo>
                <a:lnTo>
                  <a:pt x="236" y="253"/>
                </a:lnTo>
                <a:lnTo>
                  <a:pt x="232" y="268"/>
                </a:lnTo>
                <a:lnTo>
                  <a:pt x="205" y="277"/>
                </a:lnTo>
                <a:lnTo>
                  <a:pt x="199" y="308"/>
                </a:lnTo>
                <a:lnTo>
                  <a:pt x="101" y="359"/>
                </a:lnTo>
                <a:lnTo>
                  <a:pt x="55" y="482"/>
                </a:lnTo>
                <a:lnTo>
                  <a:pt x="61" y="612"/>
                </a:lnTo>
                <a:lnTo>
                  <a:pt x="79" y="728"/>
                </a:lnTo>
                <a:lnTo>
                  <a:pt x="107" y="752"/>
                </a:lnTo>
                <a:lnTo>
                  <a:pt x="104" y="783"/>
                </a:lnTo>
                <a:lnTo>
                  <a:pt x="104" y="783"/>
                </a:lnTo>
                <a:lnTo>
                  <a:pt x="85" y="784"/>
                </a:lnTo>
                <a:lnTo>
                  <a:pt x="71" y="787"/>
                </a:lnTo>
                <a:lnTo>
                  <a:pt x="65" y="789"/>
                </a:lnTo>
                <a:lnTo>
                  <a:pt x="61" y="792"/>
                </a:lnTo>
                <a:lnTo>
                  <a:pt x="61" y="792"/>
                </a:lnTo>
                <a:lnTo>
                  <a:pt x="58" y="796"/>
                </a:lnTo>
                <a:lnTo>
                  <a:pt x="56" y="805"/>
                </a:lnTo>
                <a:lnTo>
                  <a:pt x="49" y="837"/>
                </a:lnTo>
                <a:lnTo>
                  <a:pt x="28" y="930"/>
                </a:lnTo>
                <a:lnTo>
                  <a:pt x="8" y="1022"/>
                </a:lnTo>
                <a:lnTo>
                  <a:pt x="0" y="1065"/>
                </a:lnTo>
                <a:lnTo>
                  <a:pt x="0" y="1065"/>
                </a:lnTo>
                <a:lnTo>
                  <a:pt x="3" y="1067"/>
                </a:lnTo>
                <a:lnTo>
                  <a:pt x="12" y="1071"/>
                </a:lnTo>
                <a:lnTo>
                  <a:pt x="39" y="1082"/>
                </a:lnTo>
                <a:lnTo>
                  <a:pt x="68" y="1091"/>
                </a:lnTo>
                <a:lnTo>
                  <a:pt x="89" y="1098"/>
                </a:lnTo>
                <a:lnTo>
                  <a:pt x="89" y="1098"/>
                </a:lnTo>
                <a:lnTo>
                  <a:pt x="142" y="1105"/>
                </a:lnTo>
                <a:lnTo>
                  <a:pt x="183" y="1110"/>
                </a:lnTo>
                <a:lnTo>
                  <a:pt x="183" y="1401"/>
                </a:lnTo>
                <a:lnTo>
                  <a:pt x="183" y="1401"/>
                </a:lnTo>
                <a:lnTo>
                  <a:pt x="176" y="1423"/>
                </a:lnTo>
                <a:lnTo>
                  <a:pt x="171" y="1440"/>
                </a:lnTo>
                <a:lnTo>
                  <a:pt x="169" y="1450"/>
                </a:lnTo>
                <a:lnTo>
                  <a:pt x="169" y="1450"/>
                </a:lnTo>
                <a:lnTo>
                  <a:pt x="170" y="1466"/>
                </a:lnTo>
                <a:lnTo>
                  <a:pt x="170" y="1471"/>
                </a:lnTo>
                <a:lnTo>
                  <a:pt x="170" y="1477"/>
                </a:lnTo>
                <a:lnTo>
                  <a:pt x="167" y="1482"/>
                </a:lnTo>
                <a:lnTo>
                  <a:pt x="165" y="1487"/>
                </a:lnTo>
                <a:lnTo>
                  <a:pt x="165" y="1487"/>
                </a:lnTo>
                <a:lnTo>
                  <a:pt x="161" y="1493"/>
                </a:lnTo>
                <a:lnTo>
                  <a:pt x="158" y="1504"/>
                </a:lnTo>
                <a:lnTo>
                  <a:pt x="149" y="1530"/>
                </a:lnTo>
                <a:lnTo>
                  <a:pt x="143" y="1554"/>
                </a:lnTo>
                <a:lnTo>
                  <a:pt x="140" y="1564"/>
                </a:lnTo>
                <a:lnTo>
                  <a:pt x="140" y="1569"/>
                </a:lnTo>
                <a:lnTo>
                  <a:pt x="140" y="1569"/>
                </a:lnTo>
                <a:lnTo>
                  <a:pt x="142" y="1581"/>
                </a:lnTo>
                <a:lnTo>
                  <a:pt x="143" y="1599"/>
                </a:lnTo>
                <a:lnTo>
                  <a:pt x="142" y="1620"/>
                </a:lnTo>
                <a:lnTo>
                  <a:pt x="140" y="1630"/>
                </a:lnTo>
                <a:lnTo>
                  <a:pt x="138" y="1640"/>
                </a:lnTo>
                <a:lnTo>
                  <a:pt x="138" y="1640"/>
                </a:lnTo>
                <a:lnTo>
                  <a:pt x="136" y="1654"/>
                </a:lnTo>
                <a:lnTo>
                  <a:pt x="134" y="1677"/>
                </a:lnTo>
                <a:lnTo>
                  <a:pt x="134" y="1732"/>
                </a:lnTo>
                <a:lnTo>
                  <a:pt x="137" y="1783"/>
                </a:lnTo>
                <a:lnTo>
                  <a:pt x="138" y="1805"/>
                </a:lnTo>
                <a:lnTo>
                  <a:pt x="128" y="1848"/>
                </a:lnTo>
                <a:lnTo>
                  <a:pt x="132" y="1894"/>
                </a:lnTo>
                <a:lnTo>
                  <a:pt x="132" y="1894"/>
                </a:lnTo>
                <a:lnTo>
                  <a:pt x="128" y="1898"/>
                </a:lnTo>
                <a:lnTo>
                  <a:pt x="120" y="1910"/>
                </a:lnTo>
                <a:lnTo>
                  <a:pt x="110" y="1929"/>
                </a:lnTo>
                <a:lnTo>
                  <a:pt x="105" y="1940"/>
                </a:lnTo>
                <a:lnTo>
                  <a:pt x="101" y="1952"/>
                </a:lnTo>
                <a:lnTo>
                  <a:pt x="101" y="1952"/>
                </a:lnTo>
                <a:lnTo>
                  <a:pt x="98" y="1964"/>
                </a:lnTo>
                <a:lnTo>
                  <a:pt x="96" y="1976"/>
                </a:lnTo>
                <a:lnTo>
                  <a:pt x="98" y="1986"/>
                </a:lnTo>
                <a:lnTo>
                  <a:pt x="99" y="1995"/>
                </a:lnTo>
                <a:lnTo>
                  <a:pt x="101" y="2006"/>
                </a:lnTo>
                <a:lnTo>
                  <a:pt x="104" y="2011"/>
                </a:lnTo>
                <a:lnTo>
                  <a:pt x="104" y="2011"/>
                </a:lnTo>
                <a:lnTo>
                  <a:pt x="105" y="2011"/>
                </a:lnTo>
                <a:lnTo>
                  <a:pt x="109" y="2013"/>
                </a:lnTo>
                <a:lnTo>
                  <a:pt x="117" y="2016"/>
                </a:lnTo>
                <a:lnTo>
                  <a:pt x="128" y="2017"/>
                </a:lnTo>
                <a:lnTo>
                  <a:pt x="128" y="2017"/>
                </a:lnTo>
                <a:lnTo>
                  <a:pt x="156" y="2014"/>
                </a:lnTo>
                <a:lnTo>
                  <a:pt x="199" y="2011"/>
                </a:lnTo>
                <a:lnTo>
                  <a:pt x="257" y="2005"/>
                </a:lnTo>
                <a:lnTo>
                  <a:pt x="257" y="2005"/>
                </a:lnTo>
                <a:lnTo>
                  <a:pt x="285" y="2019"/>
                </a:lnTo>
                <a:lnTo>
                  <a:pt x="285" y="2019"/>
                </a:lnTo>
                <a:lnTo>
                  <a:pt x="301" y="2022"/>
                </a:lnTo>
                <a:lnTo>
                  <a:pt x="334" y="2023"/>
                </a:lnTo>
                <a:lnTo>
                  <a:pt x="391" y="2025"/>
                </a:lnTo>
                <a:lnTo>
                  <a:pt x="391" y="2025"/>
                </a:lnTo>
                <a:lnTo>
                  <a:pt x="421" y="2027"/>
                </a:lnTo>
                <a:lnTo>
                  <a:pt x="471" y="2027"/>
                </a:lnTo>
                <a:lnTo>
                  <a:pt x="495" y="2025"/>
                </a:lnTo>
                <a:lnTo>
                  <a:pt x="517" y="2023"/>
                </a:lnTo>
                <a:lnTo>
                  <a:pt x="525" y="2022"/>
                </a:lnTo>
                <a:lnTo>
                  <a:pt x="531" y="2019"/>
                </a:lnTo>
                <a:lnTo>
                  <a:pt x="535" y="2017"/>
                </a:lnTo>
                <a:lnTo>
                  <a:pt x="536" y="2016"/>
                </a:lnTo>
                <a:lnTo>
                  <a:pt x="536" y="2013"/>
                </a:lnTo>
                <a:lnTo>
                  <a:pt x="536" y="2013"/>
                </a:lnTo>
                <a:lnTo>
                  <a:pt x="531" y="2000"/>
                </a:lnTo>
                <a:lnTo>
                  <a:pt x="528" y="1992"/>
                </a:lnTo>
                <a:lnTo>
                  <a:pt x="525" y="1986"/>
                </a:lnTo>
                <a:lnTo>
                  <a:pt x="521" y="1980"/>
                </a:lnTo>
                <a:lnTo>
                  <a:pt x="515" y="1975"/>
                </a:lnTo>
                <a:lnTo>
                  <a:pt x="509" y="1970"/>
                </a:lnTo>
                <a:lnTo>
                  <a:pt x="501" y="1968"/>
                </a:lnTo>
                <a:lnTo>
                  <a:pt x="501" y="1968"/>
                </a:lnTo>
                <a:lnTo>
                  <a:pt x="471" y="1957"/>
                </a:lnTo>
                <a:lnTo>
                  <a:pt x="456" y="1952"/>
                </a:lnTo>
                <a:lnTo>
                  <a:pt x="456" y="1952"/>
                </a:lnTo>
                <a:lnTo>
                  <a:pt x="479" y="1954"/>
                </a:lnTo>
                <a:lnTo>
                  <a:pt x="494" y="1954"/>
                </a:lnTo>
                <a:lnTo>
                  <a:pt x="498" y="1954"/>
                </a:lnTo>
                <a:lnTo>
                  <a:pt x="499" y="1953"/>
                </a:lnTo>
                <a:lnTo>
                  <a:pt x="499" y="1952"/>
                </a:lnTo>
                <a:lnTo>
                  <a:pt x="499" y="1952"/>
                </a:lnTo>
                <a:lnTo>
                  <a:pt x="498" y="1947"/>
                </a:lnTo>
                <a:lnTo>
                  <a:pt x="497" y="1936"/>
                </a:lnTo>
                <a:lnTo>
                  <a:pt x="497" y="1903"/>
                </a:lnTo>
                <a:lnTo>
                  <a:pt x="495" y="1867"/>
                </a:lnTo>
                <a:lnTo>
                  <a:pt x="494" y="1853"/>
                </a:lnTo>
                <a:lnTo>
                  <a:pt x="493" y="1842"/>
                </a:lnTo>
                <a:lnTo>
                  <a:pt x="493" y="1842"/>
                </a:lnTo>
                <a:lnTo>
                  <a:pt x="489" y="1822"/>
                </a:lnTo>
                <a:lnTo>
                  <a:pt x="486" y="1796"/>
                </a:lnTo>
                <a:lnTo>
                  <a:pt x="484" y="1766"/>
                </a:lnTo>
                <a:lnTo>
                  <a:pt x="483" y="1729"/>
                </a:lnTo>
                <a:lnTo>
                  <a:pt x="483" y="1729"/>
                </a:lnTo>
                <a:lnTo>
                  <a:pt x="486" y="1695"/>
                </a:lnTo>
                <a:lnTo>
                  <a:pt x="492" y="1637"/>
                </a:lnTo>
                <a:lnTo>
                  <a:pt x="510" y="1487"/>
                </a:lnTo>
                <a:lnTo>
                  <a:pt x="527" y="1345"/>
                </a:lnTo>
                <a:lnTo>
                  <a:pt x="536" y="1279"/>
                </a:lnTo>
                <a:lnTo>
                  <a:pt x="536" y="1279"/>
                </a:lnTo>
                <a:lnTo>
                  <a:pt x="537" y="1251"/>
                </a:lnTo>
                <a:lnTo>
                  <a:pt x="538" y="1230"/>
                </a:lnTo>
                <a:lnTo>
                  <a:pt x="554" y="1107"/>
                </a:lnTo>
                <a:lnTo>
                  <a:pt x="554" y="1107"/>
                </a:lnTo>
                <a:lnTo>
                  <a:pt x="563" y="1068"/>
                </a:lnTo>
                <a:lnTo>
                  <a:pt x="570" y="1039"/>
                </a:lnTo>
                <a:lnTo>
                  <a:pt x="572" y="1022"/>
                </a:lnTo>
                <a:lnTo>
                  <a:pt x="572" y="1022"/>
                </a:lnTo>
                <a:lnTo>
                  <a:pt x="571" y="991"/>
                </a:lnTo>
                <a:lnTo>
                  <a:pt x="569" y="969"/>
                </a:lnTo>
                <a:lnTo>
                  <a:pt x="542" y="838"/>
                </a:lnTo>
                <a:lnTo>
                  <a:pt x="532" y="807"/>
                </a:lnTo>
                <a:lnTo>
                  <a:pt x="532" y="807"/>
                </a:lnTo>
                <a:lnTo>
                  <a:pt x="542" y="794"/>
                </a:lnTo>
                <a:lnTo>
                  <a:pt x="547" y="784"/>
                </a:lnTo>
                <a:lnTo>
                  <a:pt x="548" y="781"/>
                </a:lnTo>
                <a:lnTo>
                  <a:pt x="548" y="777"/>
                </a:lnTo>
                <a:lnTo>
                  <a:pt x="548" y="777"/>
                </a:lnTo>
                <a:lnTo>
                  <a:pt x="546" y="773"/>
                </a:lnTo>
                <a:lnTo>
                  <a:pt x="542" y="768"/>
                </a:lnTo>
                <a:lnTo>
                  <a:pt x="531" y="757"/>
                </a:lnTo>
                <a:lnTo>
                  <a:pt x="517" y="743"/>
                </a:lnTo>
                <a:lnTo>
                  <a:pt x="501" y="694"/>
                </a:lnTo>
                <a:lnTo>
                  <a:pt x="500" y="685"/>
                </a:lnTo>
                <a:lnTo>
                  <a:pt x="520" y="675"/>
                </a:lnTo>
                <a:lnTo>
                  <a:pt x="560" y="663"/>
                </a:lnTo>
                <a:lnTo>
                  <a:pt x="560" y="663"/>
                </a:lnTo>
                <a:lnTo>
                  <a:pt x="582" y="647"/>
                </a:lnTo>
                <a:lnTo>
                  <a:pt x="597" y="636"/>
                </a:lnTo>
                <a:lnTo>
                  <a:pt x="606" y="630"/>
                </a:lnTo>
                <a:lnTo>
                  <a:pt x="606" y="630"/>
                </a:lnTo>
                <a:lnTo>
                  <a:pt x="607" y="621"/>
                </a:lnTo>
                <a:lnTo>
                  <a:pt x="609" y="606"/>
                </a:lnTo>
                <a:lnTo>
                  <a:pt x="612" y="583"/>
                </a:lnTo>
                <a:lnTo>
                  <a:pt x="606" y="591"/>
                </a:lnTo>
                <a:lnTo>
                  <a:pt x="606" y="591"/>
                </a:lnTo>
                <a:lnTo>
                  <a:pt x="621" y="565"/>
                </a:lnTo>
                <a:lnTo>
                  <a:pt x="621" y="565"/>
                </a:lnTo>
                <a:lnTo>
                  <a:pt x="621" y="563"/>
                </a:lnTo>
                <a:lnTo>
                  <a:pt x="620" y="559"/>
                </a:lnTo>
                <a:lnTo>
                  <a:pt x="618" y="557"/>
                </a:lnTo>
                <a:lnTo>
                  <a:pt x="618" y="557"/>
                </a:lnTo>
                <a:lnTo>
                  <a:pt x="614" y="554"/>
                </a:lnTo>
                <a:lnTo>
                  <a:pt x="608" y="553"/>
                </a:lnTo>
                <a:lnTo>
                  <a:pt x="587" y="550"/>
                </a:lnTo>
                <a:lnTo>
                  <a:pt x="560" y="547"/>
                </a:lnTo>
                <a:lnTo>
                  <a:pt x="517" y="597"/>
                </a:lnTo>
                <a:lnTo>
                  <a:pt x="511" y="587"/>
                </a:lnTo>
                <a:lnTo>
                  <a:pt x="499" y="590"/>
                </a:lnTo>
                <a:lnTo>
                  <a:pt x="488" y="608"/>
                </a:lnTo>
                <a:lnTo>
                  <a:pt x="465" y="470"/>
                </a:lnTo>
                <a:lnTo>
                  <a:pt x="450" y="412"/>
                </a:lnTo>
                <a:lnTo>
                  <a:pt x="419" y="378"/>
                </a:lnTo>
                <a:lnTo>
                  <a:pt x="377" y="357"/>
                </a:lnTo>
                <a:lnTo>
                  <a:pt x="379" y="345"/>
                </a:lnTo>
                <a:lnTo>
                  <a:pt x="346" y="298"/>
                </a:lnTo>
                <a:lnTo>
                  <a:pt x="346" y="298"/>
                </a:lnTo>
                <a:lnTo>
                  <a:pt x="357" y="302"/>
                </a:lnTo>
                <a:lnTo>
                  <a:pt x="385" y="307"/>
                </a:lnTo>
                <a:lnTo>
                  <a:pt x="415" y="312"/>
                </a:lnTo>
                <a:lnTo>
                  <a:pt x="427" y="312"/>
                </a:lnTo>
                <a:lnTo>
                  <a:pt x="434" y="311"/>
                </a:lnTo>
                <a:lnTo>
                  <a:pt x="434" y="311"/>
                </a:lnTo>
                <a:lnTo>
                  <a:pt x="439" y="307"/>
                </a:lnTo>
                <a:lnTo>
                  <a:pt x="445" y="302"/>
                </a:lnTo>
                <a:lnTo>
                  <a:pt x="449" y="295"/>
                </a:lnTo>
                <a:lnTo>
                  <a:pt x="454" y="287"/>
                </a:lnTo>
                <a:lnTo>
                  <a:pt x="460" y="274"/>
                </a:lnTo>
                <a:lnTo>
                  <a:pt x="462" y="268"/>
                </a:lnTo>
                <a:lnTo>
                  <a:pt x="459" y="216"/>
                </a:lnTo>
                <a:lnTo>
                  <a:pt x="477" y="194"/>
                </a:lnTo>
                <a:lnTo>
                  <a:pt x="477" y="194"/>
                </a:lnTo>
                <a:lnTo>
                  <a:pt x="466" y="180"/>
                </a:lnTo>
                <a:lnTo>
                  <a:pt x="453" y="161"/>
                </a:lnTo>
                <a:lnTo>
                  <a:pt x="453" y="161"/>
                </a:lnTo>
                <a:lnTo>
                  <a:pt x="448" y="131"/>
                </a:lnTo>
                <a:lnTo>
                  <a:pt x="444" y="102"/>
                </a:lnTo>
                <a:lnTo>
                  <a:pt x="444" y="102"/>
                </a:lnTo>
                <a:lnTo>
                  <a:pt x="457" y="98"/>
                </a:lnTo>
                <a:lnTo>
                  <a:pt x="466" y="93"/>
                </a:lnTo>
                <a:lnTo>
                  <a:pt x="468" y="91"/>
                </a:lnTo>
                <a:lnTo>
                  <a:pt x="468" y="91"/>
                </a:lnTo>
                <a:lnTo>
                  <a:pt x="468" y="90"/>
                </a:lnTo>
                <a:lnTo>
                  <a:pt x="468" y="90"/>
                </a:lnTo>
                <a:lnTo>
                  <a:pt x="464" y="88"/>
                </a:lnTo>
                <a:lnTo>
                  <a:pt x="459" y="84"/>
                </a:lnTo>
                <a:lnTo>
                  <a:pt x="453" y="78"/>
                </a:lnTo>
                <a:lnTo>
                  <a:pt x="453" y="78"/>
                </a:lnTo>
                <a:lnTo>
                  <a:pt x="455" y="73"/>
                </a:lnTo>
                <a:lnTo>
                  <a:pt x="455" y="68"/>
                </a:lnTo>
                <a:lnTo>
                  <a:pt x="456" y="63"/>
                </a:lnTo>
                <a:lnTo>
                  <a:pt x="456" y="63"/>
                </a:lnTo>
                <a:lnTo>
                  <a:pt x="455" y="51"/>
                </a:lnTo>
                <a:lnTo>
                  <a:pt x="451" y="33"/>
                </a:lnTo>
                <a:lnTo>
                  <a:pt x="448" y="18"/>
                </a:lnTo>
                <a:lnTo>
                  <a:pt x="445" y="16"/>
                </a:lnTo>
                <a:lnTo>
                  <a:pt x="445" y="16"/>
                </a:lnTo>
                <a:lnTo>
                  <a:pt x="444" y="17"/>
                </a:lnTo>
                <a:lnTo>
                  <a:pt x="444" y="17"/>
                </a:lnTo>
                <a:lnTo>
                  <a:pt x="443" y="19"/>
                </a:lnTo>
                <a:lnTo>
                  <a:pt x="442" y="20"/>
                </a:lnTo>
                <a:lnTo>
                  <a:pt x="438" y="19"/>
                </a:lnTo>
                <a:lnTo>
                  <a:pt x="435" y="17"/>
                </a:lnTo>
                <a:lnTo>
                  <a:pt x="432" y="13"/>
                </a:lnTo>
                <a:lnTo>
                  <a:pt x="424" y="6"/>
                </a:lnTo>
                <a:lnTo>
                  <a:pt x="423" y="5"/>
                </a:lnTo>
                <a:lnTo>
                  <a:pt x="422" y="5"/>
                </a:lnTo>
                <a:lnTo>
                  <a:pt x="422" y="5"/>
                </a:lnTo>
                <a:lnTo>
                  <a:pt x="422" y="5"/>
                </a:lnTo>
                <a:lnTo>
                  <a:pt x="421" y="9"/>
                </a:lnTo>
                <a:lnTo>
                  <a:pt x="418" y="14"/>
                </a:lnTo>
                <a:lnTo>
                  <a:pt x="416" y="17"/>
                </a:lnTo>
                <a:lnTo>
                  <a:pt x="415" y="17"/>
                </a:lnTo>
                <a:lnTo>
                  <a:pt x="413" y="17"/>
                </a:lnTo>
                <a:lnTo>
                  <a:pt x="413" y="17"/>
                </a:lnTo>
                <a:lnTo>
                  <a:pt x="395" y="6"/>
                </a:lnTo>
                <a:lnTo>
                  <a:pt x="389" y="2"/>
                </a:lnTo>
                <a:lnTo>
                  <a:pt x="384" y="0"/>
                </a:lnTo>
                <a:lnTo>
                  <a:pt x="380" y="0"/>
                </a:lnTo>
                <a:lnTo>
                  <a:pt x="380" y="1"/>
                </a:lnTo>
                <a:lnTo>
                  <a:pt x="379" y="2"/>
                </a:lnTo>
                <a:lnTo>
                  <a:pt x="379" y="2"/>
                </a:lnTo>
                <a:lnTo>
                  <a:pt x="379" y="3"/>
                </a:lnTo>
                <a:lnTo>
                  <a:pt x="378" y="5"/>
                </a:lnTo>
                <a:lnTo>
                  <a:pt x="373" y="6"/>
                </a:lnTo>
                <a:lnTo>
                  <a:pt x="367" y="7"/>
                </a:lnTo>
                <a:lnTo>
                  <a:pt x="360" y="7"/>
                </a:lnTo>
                <a:lnTo>
                  <a:pt x="346" y="6"/>
                </a:lnTo>
                <a:lnTo>
                  <a:pt x="340" y="5"/>
                </a:lnTo>
                <a:lnTo>
                  <a:pt x="306" y="8"/>
                </a:lnTo>
                <a:lnTo>
                  <a:pt x="279" y="20"/>
                </a:lnTo>
                <a:lnTo>
                  <a:pt x="254" y="20"/>
                </a:lnTo>
                <a:close/>
                <a:moveTo>
                  <a:pt x="563" y="553"/>
                </a:moveTo>
                <a:lnTo>
                  <a:pt x="609" y="559"/>
                </a:lnTo>
                <a:lnTo>
                  <a:pt x="581" y="599"/>
                </a:lnTo>
                <a:lnTo>
                  <a:pt x="526" y="596"/>
                </a:lnTo>
                <a:lnTo>
                  <a:pt x="563" y="553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8"/>
          <p:cNvSpPr>
            <a:spLocks noEditPoints="1"/>
          </p:cNvSpPr>
          <p:nvPr/>
        </p:nvSpPr>
        <p:spPr bwMode="auto">
          <a:xfrm>
            <a:off x="2813554" y="858178"/>
            <a:ext cx="648302" cy="1558590"/>
          </a:xfrm>
          <a:custGeom>
            <a:avLst/>
            <a:gdLst>
              <a:gd name="T0" fmla="*/ 763 w 877"/>
              <a:gd name="T1" fmla="*/ 744 h 2105"/>
              <a:gd name="T2" fmla="*/ 716 w 877"/>
              <a:gd name="T3" fmla="*/ 732 h 2105"/>
              <a:gd name="T4" fmla="*/ 592 w 877"/>
              <a:gd name="T5" fmla="*/ 581 h 2105"/>
              <a:gd name="T6" fmla="*/ 510 w 877"/>
              <a:gd name="T7" fmla="*/ 425 h 2105"/>
              <a:gd name="T8" fmla="*/ 396 w 877"/>
              <a:gd name="T9" fmla="*/ 359 h 2105"/>
              <a:gd name="T10" fmla="*/ 341 w 877"/>
              <a:gd name="T11" fmla="*/ 317 h 2105"/>
              <a:gd name="T12" fmla="*/ 353 w 877"/>
              <a:gd name="T13" fmla="*/ 200 h 2105"/>
              <a:gd name="T14" fmla="*/ 261 w 877"/>
              <a:gd name="T15" fmla="*/ 13 h 2105"/>
              <a:gd name="T16" fmla="*/ 218 w 877"/>
              <a:gd name="T17" fmla="*/ 5 h 2105"/>
              <a:gd name="T18" fmla="*/ 134 w 877"/>
              <a:gd name="T19" fmla="*/ 33 h 2105"/>
              <a:gd name="T20" fmla="*/ 96 w 877"/>
              <a:gd name="T21" fmla="*/ 110 h 2105"/>
              <a:gd name="T22" fmla="*/ 98 w 877"/>
              <a:gd name="T23" fmla="*/ 186 h 2105"/>
              <a:gd name="T24" fmla="*/ 106 w 877"/>
              <a:gd name="T25" fmla="*/ 261 h 2105"/>
              <a:gd name="T26" fmla="*/ 135 w 877"/>
              <a:gd name="T27" fmla="*/ 335 h 2105"/>
              <a:gd name="T28" fmla="*/ 41 w 877"/>
              <a:gd name="T29" fmla="*/ 443 h 2105"/>
              <a:gd name="T30" fmla="*/ 0 w 877"/>
              <a:gd name="T31" fmla="*/ 540 h 2105"/>
              <a:gd name="T32" fmla="*/ 3 w 877"/>
              <a:gd name="T33" fmla="*/ 810 h 2105"/>
              <a:gd name="T34" fmla="*/ 24 w 877"/>
              <a:gd name="T35" fmla="*/ 837 h 2105"/>
              <a:gd name="T36" fmla="*/ 71 w 877"/>
              <a:gd name="T37" fmla="*/ 1111 h 2105"/>
              <a:gd name="T38" fmla="*/ 125 w 877"/>
              <a:gd name="T39" fmla="*/ 1366 h 2105"/>
              <a:gd name="T40" fmla="*/ 139 w 877"/>
              <a:gd name="T41" fmla="*/ 1832 h 2105"/>
              <a:gd name="T42" fmla="*/ 174 w 877"/>
              <a:gd name="T43" fmla="*/ 1912 h 2105"/>
              <a:gd name="T44" fmla="*/ 213 w 877"/>
              <a:gd name="T45" fmla="*/ 2010 h 2105"/>
              <a:gd name="T46" fmla="*/ 223 w 877"/>
              <a:gd name="T47" fmla="*/ 2073 h 2105"/>
              <a:gd name="T48" fmla="*/ 353 w 877"/>
              <a:gd name="T49" fmla="*/ 2071 h 2105"/>
              <a:gd name="T50" fmla="*/ 390 w 877"/>
              <a:gd name="T51" fmla="*/ 2072 h 2105"/>
              <a:gd name="T52" fmla="*/ 403 w 877"/>
              <a:gd name="T53" fmla="*/ 2053 h 2105"/>
              <a:gd name="T54" fmla="*/ 361 w 877"/>
              <a:gd name="T55" fmla="*/ 1985 h 2105"/>
              <a:gd name="T56" fmla="*/ 349 w 877"/>
              <a:gd name="T57" fmla="*/ 1942 h 2105"/>
              <a:gd name="T58" fmla="*/ 361 w 877"/>
              <a:gd name="T59" fmla="*/ 1920 h 2105"/>
              <a:gd name="T60" fmla="*/ 341 w 877"/>
              <a:gd name="T61" fmla="*/ 1854 h 2105"/>
              <a:gd name="T62" fmla="*/ 311 w 877"/>
              <a:gd name="T63" fmla="*/ 1803 h 2105"/>
              <a:gd name="T64" fmla="*/ 306 w 877"/>
              <a:gd name="T65" fmla="*/ 1553 h 2105"/>
              <a:gd name="T66" fmla="*/ 317 w 877"/>
              <a:gd name="T67" fmla="*/ 1386 h 2105"/>
              <a:gd name="T68" fmla="*/ 397 w 877"/>
              <a:gd name="T69" fmla="*/ 1562 h 2105"/>
              <a:gd name="T70" fmla="*/ 419 w 877"/>
              <a:gd name="T71" fmla="*/ 1656 h 2105"/>
              <a:gd name="T72" fmla="*/ 489 w 877"/>
              <a:gd name="T73" fmla="*/ 1847 h 2105"/>
              <a:gd name="T74" fmla="*/ 508 w 877"/>
              <a:gd name="T75" fmla="*/ 1938 h 2105"/>
              <a:gd name="T76" fmla="*/ 497 w 877"/>
              <a:gd name="T77" fmla="*/ 1989 h 2105"/>
              <a:gd name="T78" fmla="*/ 518 w 877"/>
              <a:gd name="T79" fmla="*/ 2082 h 2105"/>
              <a:gd name="T80" fmla="*/ 791 w 877"/>
              <a:gd name="T81" fmla="*/ 2103 h 2105"/>
              <a:gd name="T82" fmla="*/ 874 w 877"/>
              <a:gd name="T83" fmla="*/ 2073 h 2105"/>
              <a:gd name="T84" fmla="*/ 857 w 877"/>
              <a:gd name="T85" fmla="*/ 2038 h 2105"/>
              <a:gd name="T86" fmla="*/ 797 w 877"/>
              <a:gd name="T87" fmla="*/ 2016 h 2105"/>
              <a:gd name="T88" fmla="*/ 685 w 877"/>
              <a:gd name="T89" fmla="*/ 1956 h 2105"/>
              <a:gd name="T90" fmla="*/ 665 w 877"/>
              <a:gd name="T91" fmla="*/ 1914 h 2105"/>
              <a:gd name="T92" fmla="*/ 689 w 877"/>
              <a:gd name="T93" fmla="*/ 1886 h 2105"/>
              <a:gd name="T94" fmla="*/ 659 w 877"/>
              <a:gd name="T95" fmla="*/ 1830 h 2105"/>
              <a:gd name="T96" fmla="*/ 626 w 877"/>
              <a:gd name="T97" fmla="*/ 1744 h 2105"/>
              <a:gd name="T98" fmla="*/ 610 w 877"/>
              <a:gd name="T99" fmla="*/ 1650 h 2105"/>
              <a:gd name="T100" fmla="*/ 582 w 877"/>
              <a:gd name="T101" fmla="*/ 1330 h 2105"/>
              <a:gd name="T102" fmla="*/ 582 w 877"/>
              <a:gd name="T103" fmla="*/ 1283 h 2105"/>
              <a:gd name="T104" fmla="*/ 538 w 877"/>
              <a:gd name="T105" fmla="*/ 1051 h 2105"/>
              <a:gd name="T106" fmla="*/ 540 w 877"/>
              <a:gd name="T107" fmla="*/ 864 h 2105"/>
              <a:gd name="T108" fmla="*/ 590 w 877"/>
              <a:gd name="T109" fmla="*/ 901 h 2105"/>
              <a:gd name="T110" fmla="*/ 644 w 877"/>
              <a:gd name="T111" fmla="*/ 887 h 2105"/>
              <a:gd name="T112" fmla="*/ 688 w 877"/>
              <a:gd name="T113" fmla="*/ 831 h 2105"/>
              <a:gd name="T114" fmla="*/ 615 w 877"/>
              <a:gd name="T115" fmla="*/ 756 h 2105"/>
              <a:gd name="T116" fmla="*/ 653 w 877"/>
              <a:gd name="T117" fmla="*/ 819 h 2105"/>
              <a:gd name="T118" fmla="*/ 616 w 877"/>
              <a:gd name="T119" fmla="*/ 778 h 2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877" h="2105">
                <a:moveTo>
                  <a:pt x="683" y="824"/>
                </a:moveTo>
                <a:lnTo>
                  <a:pt x="758" y="755"/>
                </a:lnTo>
                <a:lnTo>
                  <a:pt x="758" y="755"/>
                </a:lnTo>
                <a:lnTo>
                  <a:pt x="759" y="753"/>
                </a:lnTo>
                <a:lnTo>
                  <a:pt x="762" y="749"/>
                </a:lnTo>
                <a:lnTo>
                  <a:pt x="763" y="747"/>
                </a:lnTo>
                <a:lnTo>
                  <a:pt x="763" y="744"/>
                </a:lnTo>
                <a:lnTo>
                  <a:pt x="762" y="741"/>
                </a:lnTo>
                <a:lnTo>
                  <a:pt x="760" y="737"/>
                </a:lnTo>
                <a:lnTo>
                  <a:pt x="760" y="737"/>
                </a:lnTo>
                <a:lnTo>
                  <a:pt x="757" y="736"/>
                </a:lnTo>
                <a:lnTo>
                  <a:pt x="752" y="734"/>
                </a:lnTo>
                <a:lnTo>
                  <a:pt x="737" y="732"/>
                </a:lnTo>
                <a:lnTo>
                  <a:pt x="716" y="732"/>
                </a:lnTo>
                <a:lnTo>
                  <a:pt x="693" y="731"/>
                </a:lnTo>
                <a:lnTo>
                  <a:pt x="652" y="731"/>
                </a:lnTo>
                <a:lnTo>
                  <a:pt x="632" y="731"/>
                </a:lnTo>
                <a:lnTo>
                  <a:pt x="632" y="731"/>
                </a:lnTo>
                <a:lnTo>
                  <a:pt x="614" y="749"/>
                </a:lnTo>
                <a:lnTo>
                  <a:pt x="571" y="613"/>
                </a:lnTo>
                <a:lnTo>
                  <a:pt x="592" y="581"/>
                </a:lnTo>
                <a:lnTo>
                  <a:pt x="592" y="581"/>
                </a:lnTo>
                <a:lnTo>
                  <a:pt x="560" y="523"/>
                </a:lnTo>
                <a:lnTo>
                  <a:pt x="536" y="479"/>
                </a:lnTo>
                <a:lnTo>
                  <a:pt x="523" y="452"/>
                </a:lnTo>
                <a:lnTo>
                  <a:pt x="523" y="452"/>
                </a:lnTo>
                <a:lnTo>
                  <a:pt x="517" y="439"/>
                </a:lnTo>
                <a:lnTo>
                  <a:pt x="510" y="425"/>
                </a:lnTo>
                <a:lnTo>
                  <a:pt x="500" y="409"/>
                </a:lnTo>
                <a:lnTo>
                  <a:pt x="500" y="409"/>
                </a:lnTo>
                <a:lnTo>
                  <a:pt x="461" y="389"/>
                </a:lnTo>
                <a:lnTo>
                  <a:pt x="431" y="375"/>
                </a:lnTo>
                <a:lnTo>
                  <a:pt x="415" y="367"/>
                </a:lnTo>
                <a:lnTo>
                  <a:pt x="415" y="367"/>
                </a:lnTo>
                <a:lnTo>
                  <a:pt x="396" y="359"/>
                </a:lnTo>
                <a:lnTo>
                  <a:pt x="361" y="341"/>
                </a:lnTo>
                <a:lnTo>
                  <a:pt x="315" y="317"/>
                </a:lnTo>
                <a:lnTo>
                  <a:pt x="315" y="317"/>
                </a:lnTo>
                <a:lnTo>
                  <a:pt x="321" y="318"/>
                </a:lnTo>
                <a:lnTo>
                  <a:pt x="327" y="319"/>
                </a:lnTo>
                <a:lnTo>
                  <a:pt x="333" y="319"/>
                </a:lnTo>
                <a:lnTo>
                  <a:pt x="341" y="317"/>
                </a:lnTo>
                <a:lnTo>
                  <a:pt x="344" y="315"/>
                </a:lnTo>
                <a:lnTo>
                  <a:pt x="347" y="311"/>
                </a:lnTo>
                <a:lnTo>
                  <a:pt x="349" y="307"/>
                </a:lnTo>
                <a:lnTo>
                  <a:pt x="352" y="301"/>
                </a:lnTo>
                <a:lnTo>
                  <a:pt x="353" y="295"/>
                </a:lnTo>
                <a:lnTo>
                  <a:pt x="353" y="288"/>
                </a:lnTo>
                <a:lnTo>
                  <a:pt x="353" y="200"/>
                </a:lnTo>
                <a:lnTo>
                  <a:pt x="371" y="176"/>
                </a:lnTo>
                <a:lnTo>
                  <a:pt x="359" y="124"/>
                </a:lnTo>
                <a:lnTo>
                  <a:pt x="350" y="80"/>
                </a:lnTo>
                <a:lnTo>
                  <a:pt x="330" y="42"/>
                </a:lnTo>
                <a:lnTo>
                  <a:pt x="273" y="27"/>
                </a:lnTo>
                <a:lnTo>
                  <a:pt x="273" y="27"/>
                </a:lnTo>
                <a:lnTo>
                  <a:pt x="261" y="13"/>
                </a:lnTo>
                <a:lnTo>
                  <a:pt x="251" y="4"/>
                </a:lnTo>
                <a:lnTo>
                  <a:pt x="248" y="1"/>
                </a:lnTo>
                <a:lnTo>
                  <a:pt x="244" y="0"/>
                </a:lnTo>
                <a:lnTo>
                  <a:pt x="244" y="0"/>
                </a:lnTo>
                <a:lnTo>
                  <a:pt x="238" y="1"/>
                </a:lnTo>
                <a:lnTo>
                  <a:pt x="228" y="2"/>
                </a:lnTo>
                <a:lnTo>
                  <a:pt x="218" y="5"/>
                </a:lnTo>
                <a:lnTo>
                  <a:pt x="212" y="6"/>
                </a:lnTo>
                <a:lnTo>
                  <a:pt x="212" y="6"/>
                </a:lnTo>
                <a:lnTo>
                  <a:pt x="196" y="10"/>
                </a:lnTo>
                <a:lnTo>
                  <a:pt x="182" y="13"/>
                </a:lnTo>
                <a:lnTo>
                  <a:pt x="166" y="20"/>
                </a:lnTo>
                <a:lnTo>
                  <a:pt x="150" y="26"/>
                </a:lnTo>
                <a:lnTo>
                  <a:pt x="134" y="33"/>
                </a:lnTo>
                <a:lnTo>
                  <a:pt x="123" y="42"/>
                </a:lnTo>
                <a:lnTo>
                  <a:pt x="118" y="45"/>
                </a:lnTo>
                <a:lnTo>
                  <a:pt x="116" y="50"/>
                </a:lnTo>
                <a:lnTo>
                  <a:pt x="116" y="50"/>
                </a:lnTo>
                <a:lnTo>
                  <a:pt x="107" y="70"/>
                </a:lnTo>
                <a:lnTo>
                  <a:pt x="101" y="91"/>
                </a:lnTo>
                <a:lnTo>
                  <a:pt x="96" y="110"/>
                </a:lnTo>
                <a:lnTo>
                  <a:pt x="95" y="126"/>
                </a:lnTo>
                <a:lnTo>
                  <a:pt x="95" y="126"/>
                </a:lnTo>
                <a:lnTo>
                  <a:pt x="95" y="160"/>
                </a:lnTo>
                <a:lnTo>
                  <a:pt x="96" y="176"/>
                </a:lnTo>
                <a:lnTo>
                  <a:pt x="97" y="185"/>
                </a:lnTo>
                <a:lnTo>
                  <a:pt x="97" y="185"/>
                </a:lnTo>
                <a:lnTo>
                  <a:pt x="98" y="186"/>
                </a:lnTo>
                <a:lnTo>
                  <a:pt x="100" y="187"/>
                </a:lnTo>
                <a:lnTo>
                  <a:pt x="103" y="190"/>
                </a:lnTo>
                <a:lnTo>
                  <a:pt x="104" y="193"/>
                </a:lnTo>
                <a:lnTo>
                  <a:pt x="106" y="198"/>
                </a:lnTo>
                <a:lnTo>
                  <a:pt x="106" y="218"/>
                </a:lnTo>
                <a:lnTo>
                  <a:pt x="106" y="218"/>
                </a:lnTo>
                <a:lnTo>
                  <a:pt x="106" y="261"/>
                </a:lnTo>
                <a:lnTo>
                  <a:pt x="107" y="278"/>
                </a:lnTo>
                <a:lnTo>
                  <a:pt x="109" y="286"/>
                </a:lnTo>
                <a:lnTo>
                  <a:pt x="112" y="294"/>
                </a:lnTo>
                <a:lnTo>
                  <a:pt x="112" y="294"/>
                </a:lnTo>
                <a:lnTo>
                  <a:pt x="119" y="308"/>
                </a:lnTo>
                <a:lnTo>
                  <a:pt x="128" y="322"/>
                </a:lnTo>
                <a:lnTo>
                  <a:pt x="135" y="335"/>
                </a:lnTo>
                <a:lnTo>
                  <a:pt x="133" y="359"/>
                </a:lnTo>
                <a:lnTo>
                  <a:pt x="133" y="359"/>
                </a:lnTo>
                <a:lnTo>
                  <a:pt x="100" y="387"/>
                </a:lnTo>
                <a:lnTo>
                  <a:pt x="57" y="422"/>
                </a:lnTo>
                <a:lnTo>
                  <a:pt x="57" y="422"/>
                </a:lnTo>
                <a:lnTo>
                  <a:pt x="49" y="431"/>
                </a:lnTo>
                <a:lnTo>
                  <a:pt x="41" y="443"/>
                </a:lnTo>
                <a:lnTo>
                  <a:pt x="32" y="459"/>
                </a:lnTo>
                <a:lnTo>
                  <a:pt x="23" y="477"/>
                </a:lnTo>
                <a:lnTo>
                  <a:pt x="14" y="496"/>
                </a:lnTo>
                <a:lnTo>
                  <a:pt x="7" y="514"/>
                </a:lnTo>
                <a:lnTo>
                  <a:pt x="2" y="529"/>
                </a:lnTo>
                <a:lnTo>
                  <a:pt x="0" y="540"/>
                </a:lnTo>
                <a:lnTo>
                  <a:pt x="0" y="540"/>
                </a:lnTo>
                <a:lnTo>
                  <a:pt x="3" y="650"/>
                </a:lnTo>
                <a:lnTo>
                  <a:pt x="7" y="743"/>
                </a:lnTo>
                <a:lnTo>
                  <a:pt x="7" y="743"/>
                </a:lnTo>
                <a:lnTo>
                  <a:pt x="5" y="755"/>
                </a:lnTo>
                <a:lnTo>
                  <a:pt x="3" y="781"/>
                </a:lnTo>
                <a:lnTo>
                  <a:pt x="3" y="796"/>
                </a:lnTo>
                <a:lnTo>
                  <a:pt x="3" y="810"/>
                </a:lnTo>
                <a:lnTo>
                  <a:pt x="4" y="821"/>
                </a:lnTo>
                <a:lnTo>
                  <a:pt x="5" y="825"/>
                </a:lnTo>
                <a:lnTo>
                  <a:pt x="7" y="829"/>
                </a:lnTo>
                <a:lnTo>
                  <a:pt x="7" y="829"/>
                </a:lnTo>
                <a:lnTo>
                  <a:pt x="9" y="830"/>
                </a:lnTo>
                <a:lnTo>
                  <a:pt x="13" y="832"/>
                </a:lnTo>
                <a:lnTo>
                  <a:pt x="24" y="837"/>
                </a:lnTo>
                <a:lnTo>
                  <a:pt x="37" y="841"/>
                </a:lnTo>
                <a:lnTo>
                  <a:pt x="52" y="845"/>
                </a:lnTo>
                <a:lnTo>
                  <a:pt x="80" y="849"/>
                </a:lnTo>
                <a:lnTo>
                  <a:pt x="91" y="852"/>
                </a:lnTo>
                <a:lnTo>
                  <a:pt x="71" y="1069"/>
                </a:lnTo>
                <a:lnTo>
                  <a:pt x="71" y="1069"/>
                </a:lnTo>
                <a:lnTo>
                  <a:pt x="71" y="1111"/>
                </a:lnTo>
                <a:lnTo>
                  <a:pt x="74" y="1144"/>
                </a:lnTo>
                <a:lnTo>
                  <a:pt x="75" y="1158"/>
                </a:lnTo>
                <a:lnTo>
                  <a:pt x="76" y="1166"/>
                </a:lnTo>
                <a:lnTo>
                  <a:pt x="76" y="1166"/>
                </a:lnTo>
                <a:lnTo>
                  <a:pt x="89" y="1208"/>
                </a:lnTo>
                <a:lnTo>
                  <a:pt x="107" y="1288"/>
                </a:lnTo>
                <a:lnTo>
                  <a:pt x="125" y="1366"/>
                </a:lnTo>
                <a:lnTo>
                  <a:pt x="133" y="1404"/>
                </a:lnTo>
                <a:lnTo>
                  <a:pt x="133" y="1404"/>
                </a:lnTo>
                <a:lnTo>
                  <a:pt x="127" y="1524"/>
                </a:lnTo>
                <a:lnTo>
                  <a:pt x="130" y="1780"/>
                </a:lnTo>
                <a:lnTo>
                  <a:pt x="130" y="1780"/>
                </a:lnTo>
                <a:lnTo>
                  <a:pt x="133" y="1802"/>
                </a:lnTo>
                <a:lnTo>
                  <a:pt x="139" y="1832"/>
                </a:lnTo>
                <a:lnTo>
                  <a:pt x="139" y="1832"/>
                </a:lnTo>
                <a:lnTo>
                  <a:pt x="141" y="1842"/>
                </a:lnTo>
                <a:lnTo>
                  <a:pt x="146" y="1852"/>
                </a:lnTo>
                <a:lnTo>
                  <a:pt x="160" y="1882"/>
                </a:lnTo>
                <a:lnTo>
                  <a:pt x="160" y="1882"/>
                </a:lnTo>
                <a:lnTo>
                  <a:pt x="167" y="1900"/>
                </a:lnTo>
                <a:lnTo>
                  <a:pt x="174" y="1912"/>
                </a:lnTo>
                <a:lnTo>
                  <a:pt x="180" y="1924"/>
                </a:lnTo>
                <a:lnTo>
                  <a:pt x="185" y="1941"/>
                </a:lnTo>
                <a:lnTo>
                  <a:pt x="185" y="1941"/>
                </a:lnTo>
                <a:lnTo>
                  <a:pt x="189" y="1952"/>
                </a:lnTo>
                <a:lnTo>
                  <a:pt x="193" y="1963"/>
                </a:lnTo>
                <a:lnTo>
                  <a:pt x="204" y="1988"/>
                </a:lnTo>
                <a:lnTo>
                  <a:pt x="213" y="2010"/>
                </a:lnTo>
                <a:lnTo>
                  <a:pt x="217" y="2017"/>
                </a:lnTo>
                <a:lnTo>
                  <a:pt x="218" y="2023"/>
                </a:lnTo>
                <a:lnTo>
                  <a:pt x="218" y="2023"/>
                </a:lnTo>
                <a:lnTo>
                  <a:pt x="218" y="2037"/>
                </a:lnTo>
                <a:lnTo>
                  <a:pt x="221" y="2053"/>
                </a:lnTo>
                <a:lnTo>
                  <a:pt x="223" y="2073"/>
                </a:lnTo>
                <a:lnTo>
                  <a:pt x="223" y="2073"/>
                </a:lnTo>
                <a:lnTo>
                  <a:pt x="240" y="2075"/>
                </a:lnTo>
                <a:lnTo>
                  <a:pt x="279" y="2077"/>
                </a:lnTo>
                <a:lnTo>
                  <a:pt x="302" y="2078"/>
                </a:lnTo>
                <a:lnTo>
                  <a:pt x="322" y="2077"/>
                </a:lnTo>
                <a:lnTo>
                  <a:pt x="341" y="2075"/>
                </a:lnTo>
                <a:lnTo>
                  <a:pt x="348" y="2073"/>
                </a:lnTo>
                <a:lnTo>
                  <a:pt x="353" y="2071"/>
                </a:lnTo>
                <a:lnTo>
                  <a:pt x="353" y="2071"/>
                </a:lnTo>
                <a:lnTo>
                  <a:pt x="358" y="2069"/>
                </a:lnTo>
                <a:lnTo>
                  <a:pt x="363" y="2067"/>
                </a:lnTo>
                <a:lnTo>
                  <a:pt x="368" y="2067"/>
                </a:lnTo>
                <a:lnTo>
                  <a:pt x="372" y="2067"/>
                </a:lnTo>
                <a:lnTo>
                  <a:pt x="381" y="2070"/>
                </a:lnTo>
                <a:lnTo>
                  <a:pt x="390" y="2072"/>
                </a:lnTo>
                <a:lnTo>
                  <a:pt x="397" y="2073"/>
                </a:lnTo>
                <a:lnTo>
                  <a:pt x="401" y="2073"/>
                </a:lnTo>
                <a:lnTo>
                  <a:pt x="402" y="2072"/>
                </a:lnTo>
                <a:lnTo>
                  <a:pt x="403" y="2070"/>
                </a:lnTo>
                <a:lnTo>
                  <a:pt x="404" y="2066"/>
                </a:lnTo>
                <a:lnTo>
                  <a:pt x="404" y="2060"/>
                </a:lnTo>
                <a:lnTo>
                  <a:pt x="403" y="2053"/>
                </a:lnTo>
                <a:lnTo>
                  <a:pt x="403" y="2053"/>
                </a:lnTo>
                <a:lnTo>
                  <a:pt x="401" y="2044"/>
                </a:lnTo>
                <a:lnTo>
                  <a:pt x="397" y="2035"/>
                </a:lnTo>
                <a:lnTo>
                  <a:pt x="392" y="2027"/>
                </a:lnTo>
                <a:lnTo>
                  <a:pt x="387" y="2018"/>
                </a:lnTo>
                <a:lnTo>
                  <a:pt x="375" y="2001"/>
                </a:lnTo>
                <a:lnTo>
                  <a:pt x="361" y="1985"/>
                </a:lnTo>
                <a:lnTo>
                  <a:pt x="348" y="1971"/>
                </a:lnTo>
                <a:lnTo>
                  <a:pt x="337" y="1960"/>
                </a:lnTo>
                <a:lnTo>
                  <a:pt x="326" y="1950"/>
                </a:lnTo>
                <a:lnTo>
                  <a:pt x="326" y="1950"/>
                </a:lnTo>
                <a:lnTo>
                  <a:pt x="335" y="1947"/>
                </a:lnTo>
                <a:lnTo>
                  <a:pt x="342" y="1945"/>
                </a:lnTo>
                <a:lnTo>
                  <a:pt x="349" y="1942"/>
                </a:lnTo>
                <a:lnTo>
                  <a:pt x="357" y="1938"/>
                </a:lnTo>
                <a:lnTo>
                  <a:pt x="363" y="1933"/>
                </a:lnTo>
                <a:lnTo>
                  <a:pt x="364" y="1930"/>
                </a:lnTo>
                <a:lnTo>
                  <a:pt x="365" y="1927"/>
                </a:lnTo>
                <a:lnTo>
                  <a:pt x="364" y="1924"/>
                </a:lnTo>
                <a:lnTo>
                  <a:pt x="361" y="1920"/>
                </a:lnTo>
                <a:lnTo>
                  <a:pt x="361" y="1920"/>
                </a:lnTo>
                <a:lnTo>
                  <a:pt x="352" y="1906"/>
                </a:lnTo>
                <a:lnTo>
                  <a:pt x="343" y="1892"/>
                </a:lnTo>
                <a:lnTo>
                  <a:pt x="336" y="1876"/>
                </a:lnTo>
                <a:lnTo>
                  <a:pt x="336" y="1876"/>
                </a:lnTo>
                <a:lnTo>
                  <a:pt x="337" y="1873"/>
                </a:lnTo>
                <a:lnTo>
                  <a:pt x="339" y="1865"/>
                </a:lnTo>
                <a:lnTo>
                  <a:pt x="341" y="1854"/>
                </a:lnTo>
                <a:lnTo>
                  <a:pt x="339" y="1849"/>
                </a:lnTo>
                <a:lnTo>
                  <a:pt x="338" y="1845"/>
                </a:lnTo>
                <a:lnTo>
                  <a:pt x="338" y="1845"/>
                </a:lnTo>
                <a:lnTo>
                  <a:pt x="332" y="1835"/>
                </a:lnTo>
                <a:lnTo>
                  <a:pt x="325" y="1824"/>
                </a:lnTo>
                <a:lnTo>
                  <a:pt x="317" y="1813"/>
                </a:lnTo>
                <a:lnTo>
                  <a:pt x="311" y="1803"/>
                </a:lnTo>
                <a:lnTo>
                  <a:pt x="311" y="1803"/>
                </a:lnTo>
                <a:lnTo>
                  <a:pt x="310" y="1797"/>
                </a:lnTo>
                <a:lnTo>
                  <a:pt x="309" y="1787"/>
                </a:lnTo>
                <a:lnTo>
                  <a:pt x="306" y="1763"/>
                </a:lnTo>
                <a:lnTo>
                  <a:pt x="306" y="1709"/>
                </a:lnTo>
                <a:lnTo>
                  <a:pt x="306" y="1618"/>
                </a:lnTo>
                <a:lnTo>
                  <a:pt x="306" y="1553"/>
                </a:lnTo>
                <a:lnTo>
                  <a:pt x="306" y="1553"/>
                </a:lnTo>
                <a:lnTo>
                  <a:pt x="308" y="1513"/>
                </a:lnTo>
                <a:lnTo>
                  <a:pt x="311" y="1449"/>
                </a:lnTo>
                <a:lnTo>
                  <a:pt x="316" y="1395"/>
                </a:lnTo>
                <a:lnTo>
                  <a:pt x="317" y="1383"/>
                </a:lnTo>
                <a:lnTo>
                  <a:pt x="317" y="1382"/>
                </a:lnTo>
                <a:lnTo>
                  <a:pt x="317" y="1386"/>
                </a:lnTo>
                <a:lnTo>
                  <a:pt x="317" y="1386"/>
                </a:lnTo>
                <a:lnTo>
                  <a:pt x="319" y="1394"/>
                </a:lnTo>
                <a:lnTo>
                  <a:pt x="321" y="1404"/>
                </a:lnTo>
                <a:lnTo>
                  <a:pt x="332" y="1430"/>
                </a:lnTo>
                <a:lnTo>
                  <a:pt x="347" y="1461"/>
                </a:lnTo>
                <a:lnTo>
                  <a:pt x="364" y="1497"/>
                </a:lnTo>
                <a:lnTo>
                  <a:pt x="397" y="1562"/>
                </a:lnTo>
                <a:lnTo>
                  <a:pt x="409" y="1586"/>
                </a:lnTo>
                <a:lnTo>
                  <a:pt x="415" y="1601"/>
                </a:lnTo>
                <a:lnTo>
                  <a:pt x="415" y="1601"/>
                </a:lnTo>
                <a:lnTo>
                  <a:pt x="417" y="1610"/>
                </a:lnTo>
                <a:lnTo>
                  <a:pt x="417" y="1619"/>
                </a:lnTo>
                <a:lnTo>
                  <a:pt x="418" y="1641"/>
                </a:lnTo>
                <a:lnTo>
                  <a:pt x="419" y="1656"/>
                </a:lnTo>
                <a:lnTo>
                  <a:pt x="421" y="1673"/>
                </a:lnTo>
                <a:lnTo>
                  <a:pt x="428" y="1694"/>
                </a:lnTo>
                <a:lnTo>
                  <a:pt x="435" y="1718"/>
                </a:lnTo>
                <a:lnTo>
                  <a:pt x="435" y="1718"/>
                </a:lnTo>
                <a:lnTo>
                  <a:pt x="452" y="1761"/>
                </a:lnTo>
                <a:lnTo>
                  <a:pt x="465" y="1792"/>
                </a:lnTo>
                <a:lnTo>
                  <a:pt x="489" y="1847"/>
                </a:lnTo>
                <a:lnTo>
                  <a:pt x="489" y="1847"/>
                </a:lnTo>
                <a:lnTo>
                  <a:pt x="494" y="1864"/>
                </a:lnTo>
                <a:lnTo>
                  <a:pt x="500" y="1880"/>
                </a:lnTo>
                <a:lnTo>
                  <a:pt x="503" y="1897"/>
                </a:lnTo>
                <a:lnTo>
                  <a:pt x="506" y="1912"/>
                </a:lnTo>
                <a:lnTo>
                  <a:pt x="507" y="1925"/>
                </a:lnTo>
                <a:lnTo>
                  <a:pt x="508" y="1938"/>
                </a:lnTo>
                <a:lnTo>
                  <a:pt x="507" y="1947"/>
                </a:lnTo>
                <a:lnTo>
                  <a:pt x="506" y="1953"/>
                </a:lnTo>
                <a:lnTo>
                  <a:pt x="506" y="1953"/>
                </a:lnTo>
                <a:lnTo>
                  <a:pt x="502" y="1962"/>
                </a:lnTo>
                <a:lnTo>
                  <a:pt x="499" y="1973"/>
                </a:lnTo>
                <a:lnTo>
                  <a:pt x="497" y="1980"/>
                </a:lnTo>
                <a:lnTo>
                  <a:pt x="497" y="1989"/>
                </a:lnTo>
                <a:lnTo>
                  <a:pt x="499" y="2000"/>
                </a:lnTo>
                <a:lnTo>
                  <a:pt x="500" y="2012"/>
                </a:lnTo>
                <a:lnTo>
                  <a:pt x="500" y="2012"/>
                </a:lnTo>
                <a:lnTo>
                  <a:pt x="505" y="2038"/>
                </a:lnTo>
                <a:lnTo>
                  <a:pt x="511" y="2060"/>
                </a:lnTo>
                <a:lnTo>
                  <a:pt x="518" y="2082"/>
                </a:lnTo>
                <a:lnTo>
                  <a:pt x="518" y="2082"/>
                </a:lnTo>
                <a:lnTo>
                  <a:pt x="554" y="2087"/>
                </a:lnTo>
                <a:lnTo>
                  <a:pt x="636" y="2097"/>
                </a:lnTo>
                <a:lnTo>
                  <a:pt x="682" y="2102"/>
                </a:lnTo>
                <a:lnTo>
                  <a:pt x="727" y="2104"/>
                </a:lnTo>
                <a:lnTo>
                  <a:pt x="765" y="2105"/>
                </a:lnTo>
                <a:lnTo>
                  <a:pt x="780" y="2104"/>
                </a:lnTo>
                <a:lnTo>
                  <a:pt x="791" y="2103"/>
                </a:lnTo>
                <a:lnTo>
                  <a:pt x="791" y="2103"/>
                </a:lnTo>
                <a:lnTo>
                  <a:pt x="828" y="2094"/>
                </a:lnTo>
                <a:lnTo>
                  <a:pt x="844" y="2091"/>
                </a:lnTo>
                <a:lnTo>
                  <a:pt x="857" y="2086"/>
                </a:lnTo>
                <a:lnTo>
                  <a:pt x="868" y="2081"/>
                </a:lnTo>
                <a:lnTo>
                  <a:pt x="872" y="2077"/>
                </a:lnTo>
                <a:lnTo>
                  <a:pt x="874" y="2073"/>
                </a:lnTo>
                <a:lnTo>
                  <a:pt x="877" y="2070"/>
                </a:lnTo>
                <a:lnTo>
                  <a:pt x="877" y="2066"/>
                </a:lnTo>
                <a:lnTo>
                  <a:pt x="875" y="2061"/>
                </a:lnTo>
                <a:lnTo>
                  <a:pt x="873" y="2056"/>
                </a:lnTo>
                <a:lnTo>
                  <a:pt x="873" y="2056"/>
                </a:lnTo>
                <a:lnTo>
                  <a:pt x="866" y="2045"/>
                </a:lnTo>
                <a:lnTo>
                  <a:pt x="857" y="2038"/>
                </a:lnTo>
                <a:lnTo>
                  <a:pt x="847" y="2031"/>
                </a:lnTo>
                <a:lnTo>
                  <a:pt x="838" y="2026"/>
                </a:lnTo>
                <a:lnTo>
                  <a:pt x="828" y="2022"/>
                </a:lnTo>
                <a:lnTo>
                  <a:pt x="820" y="2020"/>
                </a:lnTo>
                <a:lnTo>
                  <a:pt x="808" y="2017"/>
                </a:lnTo>
                <a:lnTo>
                  <a:pt x="808" y="2017"/>
                </a:lnTo>
                <a:lnTo>
                  <a:pt x="797" y="2016"/>
                </a:lnTo>
                <a:lnTo>
                  <a:pt x="778" y="2011"/>
                </a:lnTo>
                <a:lnTo>
                  <a:pt x="758" y="2004"/>
                </a:lnTo>
                <a:lnTo>
                  <a:pt x="741" y="1998"/>
                </a:lnTo>
                <a:lnTo>
                  <a:pt x="741" y="1998"/>
                </a:lnTo>
                <a:lnTo>
                  <a:pt x="725" y="1987"/>
                </a:lnTo>
                <a:lnTo>
                  <a:pt x="707" y="1973"/>
                </a:lnTo>
                <a:lnTo>
                  <a:pt x="685" y="1956"/>
                </a:lnTo>
                <a:lnTo>
                  <a:pt x="685" y="1956"/>
                </a:lnTo>
                <a:lnTo>
                  <a:pt x="671" y="1934"/>
                </a:lnTo>
                <a:lnTo>
                  <a:pt x="664" y="1920"/>
                </a:lnTo>
                <a:lnTo>
                  <a:pt x="663" y="1916"/>
                </a:lnTo>
                <a:lnTo>
                  <a:pt x="664" y="1914"/>
                </a:lnTo>
                <a:lnTo>
                  <a:pt x="665" y="1914"/>
                </a:lnTo>
                <a:lnTo>
                  <a:pt x="665" y="1914"/>
                </a:lnTo>
                <a:lnTo>
                  <a:pt x="669" y="1914"/>
                </a:lnTo>
                <a:lnTo>
                  <a:pt x="672" y="1913"/>
                </a:lnTo>
                <a:lnTo>
                  <a:pt x="677" y="1909"/>
                </a:lnTo>
                <a:lnTo>
                  <a:pt x="682" y="1905"/>
                </a:lnTo>
                <a:lnTo>
                  <a:pt x="686" y="1900"/>
                </a:lnTo>
                <a:lnTo>
                  <a:pt x="688" y="1892"/>
                </a:lnTo>
                <a:lnTo>
                  <a:pt x="689" y="1886"/>
                </a:lnTo>
                <a:lnTo>
                  <a:pt x="688" y="1880"/>
                </a:lnTo>
                <a:lnTo>
                  <a:pt x="688" y="1880"/>
                </a:lnTo>
                <a:lnTo>
                  <a:pt x="686" y="1873"/>
                </a:lnTo>
                <a:lnTo>
                  <a:pt x="682" y="1867"/>
                </a:lnTo>
                <a:lnTo>
                  <a:pt x="675" y="1854"/>
                </a:lnTo>
                <a:lnTo>
                  <a:pt x="666" y="1842"/>
                </a:lnTo>
                <a:lnTo>
                  <a:pt x="659" y="1830"/>
                </a:lnTo>
                <a:lnTo>
                  <a:pt x="659" y="1830"/>
                </a:lnTo>
                <a:lnTo>
                  <a:pt x="639" y="1793"/>
                </a:lnTo>
                <a:lnTo>
                  <a:pt x="629" y="1775"/>
                </a:lnTo>
                <a:lnTo>
                  <a:pt x="627" y="1767"/>
                </a:lnTo>
                <a:lnTo>
                  <a:pt x="626" y="1763"/>
                </a:lnTo>
                <a:lnTo>
                  <a:pt x="626" y="1763"/>
                </a:lnTo>
                <a:lnTo>
                  <a:pt x="626" y="1744"/>
                </a:lnTo>
                <a:lnTo>
                  <a:pt x="623" y="1715"/>
                </a:lnTo>
                <a:lnTo>
                  <a:pt x="621" y="1698"/>
                </a:lnTo>
                <a:lnTo>
                  <a:pt x="618" y="1682"/>
                </a:lnTo>
                <a:lnTo>
                  <a:pt x="616" y="1668"/>
                </a:lnTo>
                <a:lnTo>
                  <a:pt x="611" y="1656"/>
                </a:lnTo>
                <a:lnTo>
                  <a:pt x="611" y="1656"/>
                </a:lnTo>
                <a:lnTo>
                  <a:pt x="610" y="1650"/>
                </a:lnTo>
                <a:lnTo>
                  <a:pt x="609" y="1643"/>
                </a:lnTo>
                <a:lnTo>
                  <a:pt x="606" y="1623"/>
                </a:lnTo>
                <a:lnTo>
                  <a:pt x="605" y="1600"/>
                </a:lnTo>
                <a:lnTo>
                  <a:pt x="606" y="1574"/>
                </a:lnTo>
                <a:lnTo>
                  <a:pt x="607" y="1531"/>
                </a:lnTo>
                <a:lnTo>
                  <a:pt x="609" y="1513"/>
                </a:lnTo>
                <a:lnTo>
                  <a:pt x="582" y="1330"/>
                </a:lnTo>
                <a:lnTo>
                  <a:pt x="582" y="1330"/>
                </a:lnTo>
                <a:lnTo>
                  <a:pt x="583" y="1327"/>
                </a:lnTo>
                <a:lnTo>
                  <a:pt x="584" y="1316"/>
                </a:lnTo>
                <a:lnTo>
                  <a:pt x="584" y="1301"/>
                </a:lnTo>
                <a:lnTo>
                  <a:pt x="584" y="1293"/>
                </a:lnTo>
                <a:lnTo>
                  <a:pt x="582" y="1283"/>
                </a:lnTo>
                <a:lnTo>
                  <a:pt x="582" y="1283"/>
                </a:lnTo>
                <a:lnTo>
                  <a:pt x="559" y="1197"/>
                </a:lnTo>
                <a:lnTo>
                  <a:pt x="538" y="1127"/>
                </a:lnTo>
                <a:lnTo>
                  <a:pt x="538" y="1127"/>
                </a:lnTo>
                <a:lnTo>
                  <a:pt x="541" y="1108"/>
                </a:lnTo>
                <a:lnTo>
                  <a:pt x="544" y="1081"/>
                </a:lnTo>
                <a:lnTo>
                  <a:pt x="544" y="1081"/>
                </a:lnTo>
                <a:lnTo>
                  <a:pt x="538" y="1051"/>
                </a:lnTo>
                <a:lnTo>
                  <a:pt x="525" y="994"/>
                </a:lnTo>
                <a:lnTo>
                  <a:pt x="506" y="913"/>
                </a:lnTo>
                <a:lnTo>
                  <a:pt x="483" y="743"/>
                </a:lnTo>
                <a:lnTo>
                  <a:pt x="483" y="743"/>
                </a:lnTo>
                <a:lnTo>
                  <a:pt x="492" y="765"/>
                </a:lnTo>
                <a:lnTo>
                  <a:pt x="514" y="814"/>
                </a:lnTo>
                <a:lnTo>
                  <a:pt x="540" y="864"/>
                </a:lnTo>
                <a:lnTo>
                  <a:pt x="551" y="882"/>
                </a:lnTo>
                <a:lnTo>
                  <a:pt x="555" y="889"/>
                </a:lnTo>
                <a:lnTo>
                  <a:pt x="559" y="892"/>
                </a:lnTo>
                <a:lnTo>
                  <a:pt x="559" y="892"/>
                </a:lnTo>
                <a:lnTo>
                  <a:pt x="566" y="897"/>
                </a:lnTo>
                <a:lnTo>
                  <a:pt x="577" y="900"/>
                </a:lnTo>
                <a:lnTo>
                  <a:pt x="590" y="901"/>
                </a:lnTo>
                <a:lnTo>
                  <a:pt x="604" y="901"/>
                </a:lnTo>
                <a:lnTo>
                  <a:pt x="617" y="900"/>
                </a:lnTo>
                <a:lnTo>
                  <a:pt x="629" y="897"/>
                </a:lnTo>
                <a:lnTo>
                  <a:pt x="638" y="892"/>
                </a:lnTo>
                <a:lnTo>
                  <a:pt x="642" y="890"/>
                </a:lnTo>
                <a:lnTo>
                  <a:pt x="644" y="887"/>
                </a:lnTo>
                <a:lnTo>
                  <a:pt x="644" y="887"/>
                </a:lnTo>
                <a:lnTo>
                  <a:pt x="649" y="880"/>
                </a:lnTo>
                <a:lnTo>
                  <a:pt x="655" y="871"/>
                </a:lnTo>
                <a:lnTo>
                  <a:pt x="671" y="856"/>
                </a:lnTo>
                <a:lnTo>
                  <a:pt x="678" y="847"/>
                </a:lnTo>
                <a:lnTo>
                  <a:pt x="685" y="840"/>
                </a:lnTo>
                <a:lnTo>
                  <a:pt x="688" y="834"/>
                </a:lnTo>
                <a:lnTo>
                  <a:pt x="688" y="831"/>
                </a:lnTo>
                <a:lnTo>
                  <a:pt x="688" y="829"/>
                </a:lnTo>
                <a:lnTo>
                  <a:pt x="688" y="829"/>
                </a:lnTo>
                <a:lnTo>
                  <a:pt x="686" y="825"/>
                </a:lnTo>
                <a:lnTo>
                  <a:pt x="683" y="824"/>
                </a:lnTo>
                <a:lnTo>
                  <a:pt x="683" y="824"/>
                </a:lnTo>
                <a:close/>
                <a:moveTo>
                  <a:pt x="615" y="756"/>
                </a:moveTo>
                <a:lnTo>
                  <a:pt x="615" y="756"/>
                </a:lnTo>
                <a:lnTo>
                  <a:pt x="616" y="754"/>
                </a:lnTo>
                <a:lnTo>
                  <a:pt x="618" y="752"/>
                </a:lnTo>
                <a:lnTo>
                  <a:pt x="626" y="745"/>
                </a:lnTo>
                <a:lnTo>
                  <a:pt x="636" y="741"/>
                </a:lnTo>
                <a:lnTo>
                  <a:pt x="749" y="743"/>
                </a:lnTo>
                <a:lnTo>
                  <a:pt x="670" y="816"/>
                </a:lnTo>
                <a:lnTo>
                  <a:pt x="653" y="819"/>
                </a:lnTo>
                <a:lnTo>
                  <a:pt x="621" y="823"/>
                </a:lnTo>
                <a:lnTo>
                  <a:pt x="621" y="823"/>
                </a:lnTo>
                <a:lnTo>
                  <a:pt x="621" y="812"/>
                </a:lnTo>
                <a:lnTo>
                  <a:pt x="621" y="804"/>
                </a:lnTo>
                <a:lnTo>
                  <a:pt x="621" y="799"/>
                </a:lnTo>
                <a:lnTo>
                  <a:pt x="621" y="799"/>
                </a:lnTo>
                <a:lnTo>
                  <a:pt x="616" y="778"/>
                </a:lnTo>
                <a:lnTo>
                  <a:pt x="615" y="765"/>
                </a:lnTo>
                <a:lnTo>
                  <a:pt x="615" y="756"/>
                </a:lnTo>
                <a:lnTo>
                  <a:pt x="615" y="756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11"/>
          <p:cNvSpPr>
            <a:spLocks noEditPoints="1"/>
          </p:cNvSpPr>
          <p:nvPr/>
        </p:nvSpPr>
        <p:spPr bwMode="auto">
          <a:xfrm>
            <a:off x="714392" y="863715"/>
            <a:ext cx="645342" cy="1591153"/>
          </a:xfrm>
          <a:custGeom>
            <a:avLst/>
            <a:gdLst>
              <a:gd name="T0" fmla="*/ 655 w 871"/>
              <a:gd name="T1" fmla="*/ 822 h 2149"/>
              <a:gd name="T2" fmla="*/ 661 w 871"/>
              <a:gd name="T3" fmla="*/ 830 h 2149"/>
              <a:gd name="T4" fmla="*/ 706 w 871"/>
              <a:gd name="T5" fmla="*/ 851 h 2149"/>
              <a:gd name="T6" fmla="*/ 753 w 871"/>
              <a:gd name="T7" fmla="*/ 827 h 2149"/>
              <a:gd name="T8" fmla="*/ 803 w 871"/>
              <a:gd name="T9" fmla="*/ 830 h 2149"/>
              <a:gd name="T10" fmla="*/ 827 w 871"/>
              <a:gd name="T11" fmla="*/ 798 h 2149"/>
              <a:gd name="T12" fmla="*/ 826 w 871"/>
              <a:gd name="T13" fmla="*/ 743 h 2149"/>
              <a:gd name="T14" fmla="*/ 693 w 871"/>
              <a:gd name="T15" fmla="*/ 472 h 2149"/>
              <a:gd name="T16" fmla="*/ 523 w 871"/>
              <a:gd name="T17" fmla="*/ 340 h 2149"/>
              <a:gd name="T18" fmla="*/ 540 w 871"/>
              <a:gd name="T19" fmla="*/ 307 h 2149"/>
              <a:gd name="T20" fmla="*/ 559 w 871"/>
              <a:gd name="T21" fmla="*/ 263 h 2149"/>
              <a:gd name="T22" fmla="*/ 567 w 871"/>
              <a:gd name="T23" fmla="*/ 105 h 2149"/>
              <a:gd name="T24" fmla="*/ 537 w 871"/>
              <a:gd name="T25" fmla="*/ 29 h 2149"/>
              <a:gd name="T26" fmla="*/ 498 w 871"/>
              <a:gd name="T27" fmla="*/ 8 h 2149"/>
              <a:gd name="T28" fmla="*/ 330 w 871"/>
              <a:gd name="T29" fmla="*/ 67 h 2149"/>
              <a:gd name="T30" fmla="*/ 323 w 871"/>
              <a:gd name="T31" fmla="*/ 139 h 2149"/>
              <a:gd name="T32" fmla="*/ 357 w 871"/>
              <a:gd name="T33" fmla="*/ 283 h 2149"/>
              <a:gd name="T34" fmla="*/ 0 w 871"/>
              <a:gd name="T35" fmla="*/ 716 h 2149"/>
              <a:gd name="T36" fmla="*/ 148 w 871"/>
              <a:gd name="T37" fmla="*/ 926 h 2149"/>
              <a:gd name="T38" fmla="*/ 226 w 871"/>
              <a:gd name="T39" fmla="*/ 972 h 2149"/>
              <a:gd name="T40" fmla="*/ 237 w 871"/>
              <a:gd name="T41" fmla="*/ 1382 h 2149"/>
              <a:gd name="T42" fmla="*/ 250 w 871"/>
              <a:gd name="T43" fmla="*/ 1463 h 2149"/>
              <a:gd name="T44" fmla="*/ 253 w 871"/>
              <a:gd name="T45" fmla="*/ 1521 h 2149"/>
              <a:gd name="T46" fmla="*/ 214 w 871"/>
              <a:gd name="T47" fmla="*/ 1736 h 2149"/>
              <a:gd name="T48" fmla="*/ 226 w 871"/>
              <a:gd name="T49" fmla="*/ 1889 h 2149"/>
              <a:gd name="T50" fmla="*/ 278 w 871"/>
              <a:gd name="T51" fmla="*/ 2131 h 2149"/>
              <a:gd name="T52" fmla="*/ 313 w 871"/>
              <a:gd name="T53" fmla="*/ 2130 h 2149"/>
              <a:gd name="T54" fmla="*/ 361 w 871"/>
              <a:gd name="T55" fmla="*/ 2114 h 2149"/>
              <a:gd name="T56" fmla="*/ 404 w 871"/>
              <a:gd name="T57" fmla="*/ 2100 h 2149"/>
              <a:gd name="T58" fmla="*/ 368 w 871"/>
              <a:gd name="T59" fmla="*/ 2038 h 2149"/>
              <a:gd name="T60" fmla="*/ 389 w 871"/>
              <a:gd name="T61" fmla="*/ 1585 h 2149"/>
              <a:gd name="T62" fmla="*/ 458 w 871"/>
              <a:gd name="T63" fmla="*/ 1573 h 2149"/>
              <a:gd name="T64" fmla="*/ 466 w 871"/>
              <a:gd name="T65" fmla="*/ 1543 h 2149"/>
              <a:gd name="T66" fmla="*/ 505 w 871"/>
              <a:gd name="T67" fmla="*/ 1442 h 2149"/>
              <a:gd name="T68" fmla="*/ 510 w 871"/>
              <a:gd name="T69" fmla="*/ 1536 h 2149"/>
              <a:gd name="T70" fmla="*/ 557 w 871"/>
              <a:gd name="T71" fmla="*/ 1680 h 2149"/>
              <a:gd name="T72" fmla="*/ 575 w 871"/>
              <a:gd name="T73" fmla="*/ 1853 h 2149"/>
              <a:gd name="T74" fmla="*/ 589 w 871"/>
              <a:gd name="T75" fmla="*/ 2149 h 2149"/>
              <a:gd name="T76" fmla="*/ 705 w 871"/>
              <a:gd name="T77" fmla="*/ 2132 h 2149"/>
              <a:gd name="T78" fmla="*/ 718 w 871"/>
              <a:gd name="T79" fmla="*/ 2100 h 2149"/>
              <a:gd name="T80" fmla="*/ 699 w 871"/>
              <a:gd name="T81" fmla="*/ 2007 h 2149"/>
              <a:gd name="T82" fmla="*/ 704 w 871"/>
              <a:gd name="T83" fmla="*/ 1875 h 2149"/>
              <a:gd name="T84" fmla="*/ 716 w 871"/>
              <a:gd name="T85" fmla="*/ 1773 h 2149"/>
              <a:gd name="T86" fmla="*/ 759 w 871"/>
              <a:gd name="T87" fmla="*/ 1541 h 2149"/>
              <a:gd name="T88" fmla="*/ 744 w 871"/>
              <a:gd name="T89" fmla="*/ 1492 h 2149"/>
              <a:gd name="T90" fmla="*/ 773 w 871"/>
              <a:gd name="T91" fmla="*/ 1483 h 2149"/>
              <a:gd name="T92" fmla="*/ 792 w 871"/>
              <a:gd name="T93" fmla="*/ 1400 h 2149"/>
              <a:gd name="T94" fmla="*/ 786 w 871"/>
              <a:gd name="T95" fmla="*/ 1316 h 2149"/>
              <a:gd name="T96" fmla="*/ 757 w 871"/>
              <a:gd name="T97" fmla="*/ 1241 h 2149"/>
              <a:gd name="T98" fmla="*/ 735 w 871"/>
              <a:gd name="T99" fmla="*/ 1000 h 2149"/>
              <a:gd name="T100" fmla="*/ 748 w 871"/>
              <a:gd name="T101" fmla="*/ 983 h 2149"/>
              <a:gd name="T102" fmla="*/ 738 w 871"/>
              <a:gd name="T103" fmla="*/ 934 h 2149"/>
              <a:gd name="T104" fmla="*/ 715 w 871"/>
              <a:gd name="T105" fmla="*/ 908 h 2149"/>
              <a:gd name="T106" fmla="*/ 690 w 871"/>
              <a:gd name="T107" fmla="*/ 902 h 2149"/>
              <a:gd name="T108" fmla="*/ 668 w 871"/>
              <a:gd name="T109" fmla="*/ 885 h 2149"/>
              <a:gd name="T110" fmla="*/ 228 w 871"/>
              <a:gd name="T111" fmla="*/ 702 h 2149"/>
              <a:gd name="T112" fmla="*/ 236 w 871"/>
              <a:gd name="T113" fmla="*/ 758 h 2149"/>
              <a:gd name="T114" fmla="*/ 256 w 871"/>
              <a:gd name="T115" fmla="*/ 773 h 2149"/>
              <a:gd name="T116" fmla="*/ 256 w 871"/>
              <a:gd name="T117" fmla="*/ 820 h 2149"/>
              <a:gd name="T118" fmla="*/ 288 w 871"/>
              <a:gd name="T119" fmla="*/ 882 h 2149"/>
              <a:gd name="T120" fmla="*/ 155 w 871"/>
              <a:gd name="T121" fmla="*/ 713 h 2149"/>
              <a:gd name="T122" fmla="*/ 817 w 871"/>
              <a:gd name="T123" fmla="*/ 734 h 2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871" h="2149">
                <a:moveTo>
                  <a:pt x="668" y="885"/>
                </a:moveTo>
                <a:lnTo>
                  <a:pt x="668" y="885"/>
                </a:lnTo>
                <a:lnTo>
                  <a:pt x="664" y="871"/>
                </a:lnTo>
                <a:lnTo>
                  <a:pt x="661" y="853"/>
                </a:lnTo>
                <a:lnTo>
                  <a:pt x="655" y="822"/>
                </a:lnTo>
                <a:lnTo>
                  <a:pt x="655" y="822"/>
                </a:lnTo>
                <a:lnTo>
                  <a:pt x="655" y="820"/>
                </a:lnTo>
                <a:lnTo>
                  <a:pt x="655" y="820"/>
                </a:lnTo>
                <a:lnTo>
                  <a:pt x="655" y="822"/>
                </a:lnTo>
                <a:lnTo>
                  <a:pt x="655" y="822"/>
                </a:lnTo>
                <a:lnTo>
                  <a:pt x="657" y="826"/>
                </a:lnTo>
                <a:lnTo>
                  <a:pt x="661" y="830"/>
                </a:lnTo>
                <a:lnTo>
                  <a:pt x="666" y="836"/>
                </a:lnTo>
                <a:lnTo>
                  <a:pt x="673" y="841"/>
                </a:lnTo>
                <a:lnTo>
                  <a:pt x="680" y="846"/>
                </a:lnTo>
                <a:lnTo>
                  <a:pt x="688" y="849"/>
                </a:lnTo>
                <a:lnTo>
                  <a:pt x="698" y="851"/>
                </a:lnTo>
                <a:lnTo>
                  <a:pt x="706" y="851"/>
                </a:lnTo>
                <a:lnTo>
                  <a:pt x="706" y="851"/>
                </a:lnTo>
                <a:lnTo>
                  <a:pt x="716" y="849"/>
                </a:lnTo>
                <a:lnTo>
                  <a:pt x="726" y="846"/>
                </a:lnTo>
                <a:lnTo>
                  <a:pt x="734" y="841"/>
                </a:lnTo>
                <a:lnTo>
                  <a:pt x="742" y="836"/>
                </a:lnTo>
                <a:lnTo>
                  <a:pt x="753" y="827"/>
                </a:lnTo>
                <a:lnTo>
                  <a:pt x="756" y="822"/>
                </a:lnTo>
                <a:lnTo>
                  <a:pt x="756" y="822"/>
                </a:lnTo>
                <a:lnTo>
                  <a:pt x="778" y="827"/>
                </a:lnTo>
                <a:lnTo>
                  <a:pt x="794" y="831"/>
                </a:lnTo>
                <a:lnTo>
                  <a:pt x="799" y="831"/>
                </a:lnTo>
                <a:lnTo>
                  <a:pt x="803" y="830"/>
                </a:lnTo>
                <a:lnTo>
                  <a:pt x="803" y="830"/>
                </a:lnTo>
                <a:lnTo>
                  <a:pt x="806" y="826"/>
                </a:lnTo>
                <a:lnTo>
                  <a:pt x="811" y="821"/>
                </a:lnTo>
                <a:lnTo>
                  <a:pt x="819" y="813"/>
                </a:lnTo>
                <a:lnTo>
                  <a:pt x="827" y="798"/>
                </a:lnTo>
                <a:lnTo>
                  <a:pt x="827" y="798"/>
                </a:lnTo>
                <a:lnTo>
                  <a:pt x="830" y="789"/>
                </a:lnTo>
                <a:lnTo>
                  <a:pt x="831" y="780"/>
                </a:lnTo>
                <a:lnTo>
                  <a:pt x="831" y="771"/>
                </a:lnTo>
                <a:lnTo>
                  <a:pt x="831" y="762"/>
                </a:lnTo>
                <a:lnTo>
                  <a:pt x="827" y="749"/>
                </a:lnTo>
                <a:lnTo>
                  <a:pt x="826" y="743"/>
                </a:lnTo>
                <a:lnTo>
                  <a:pt x="871" y="699"/>
                </a:lnTo>
                <a:lnTo>
                  <a:pt x="868" y="682"/>
                </a:lnTo>
                <a:lnTo>
                  <a:pt x="789" y="673"/>
                </a:lnTo>
                <a:lnTo>
                  <a:pt x="769" y="699"/>
                </a:lnTo>
                <a:lnTo>
                  <a:pt x="748" y="633"/>
                </a:lnTo>
                <a:lnTo>
                  <a:pt x="693" y="472"/>
                </a:lnTo>
                <a:lnTo>
                  <a:pt x="644" y="404"/>
                </a:lnTo>
                <a:lnTo>
                  <a:pt x="575" y="379"/>
                </a:lnTo>
                <a:lnTo>
                  <a:pt x="530" y="366"/>
                </a:lnTo>
                <a:lnTo>
                  <a:pt x="530" y="366"/>
                </a:lnTo>
                <a:lnTo>
                  <a:pt x="526" y="355"/>
                </a:lnTo>
                <a:lnTo>
                  <a:pt x="523" y="340"/>
                </a:lnTo>
                <a:lnTo>
                  <a:pt x="523" y="340"/>
                </a:lnTo>
                <a:lnTo>
                  <a:pt x="525" y="334"/>
                </a:lnTo>
                <a:lnTo>
                  <a:pt x="530" y="324"/>
                </a:lnTo>
                <a:lnTo>
                  <a:pt x="537" y="310"/>
                </a:lnTo>
                <a:lnTo>
                  <a:pt x="537" y="310"/>
                </a:lnTo>
                <a:lnTo>
                  <a:pt x="540" y="307"/>
                </a:lnTo>
                <a:lnTo>
                  <a:pt x="546" y="300"/>
                </a:lnTo>
                <a:lnTo>
                  <a:pt x="552" y="289"/>
                </a:lnTo>
                <a:lnTo>
                  <a:pt x="556" y="283"/>
                </a:lnTo>
                <a:lnTo>
                  <a:pt x="558" y="275"/>
                </a:lnTo>
                <a:lnTo>
                  <a:pt x="558" y="275"/>
                </a:lnTo>
                <a:lnTo>
                  <a:pt x="559" y="263"/>
                </a:lnTo>
                <a:lnTo>
                  <a:pt x="562" y="246"/>
                </a:lnTo>
                <a:lnTo>
                  <a:pt x="564" y="201"/>
                </a:lnTo>
                <a:lnTo>
                  <a:pt x="567" y="157"/>
                </a:lnTo>
                <a:lnTo>
                  <a:pt x="568" y="131"/>
                </a:lnTo>
                <a:lnTo>
                  <a:pt x="568" y="131"/>
                </a:lnTo>
                <a:lnTo>
                  <a:pt x="567" y="105"/>
                </a:lnTo>
                <a:lnTo>
                  <a:pt x="564" y="89"/>
                </a:lnTo>
                <a:lnTo>
                  <a:pt x="562" y="81"/>
                </a:lnTo>
                <a:lnTo>
                  <a:pt x="559" y="73"/>
                </a:lnTo>
                <a:lnTo>
                  <a:pt x="559" y="73"/>
                </a:lnTo>
                <a:lnTo>
                  <a:pt x="545" y="43"/>
                </a:lnTo>
                <a:lnTo>
                  <a:pt x="537" y="29"/>
                </a:lnTo>
                <a:lnTo>
                  <a:pt x="534" y="24"/>
                </a:lnTo>
                <a:lnTo>
                  <a:pt x="530" y="21"/>
                </a:lnTo>
                <a:lnTo>
                  <a:pt x="530" y="21"/>
                </a:lnTo>
                <a:lnTo>
                  <a:pt x="525" y="18"/>
                </a:lnTo>
                <a:lnTo>
                  <a:pt x="518" y="15"/>
                </a:lnTo>
                <a:lnTo>
                  <a:pt x="498" y="8"/>
                </a:lnTo>
                <a:lnTo>
                  <a:pt x="481" y="2"/>
                </a:lnTo>
                <a:lnTo>
                  <a:pt x="471" y="0"/>
                </a:lnTo>
                <a:lnTo>
                  <a:pt x="471" y="0"/>
                </a:lnTo>
                <a:lnTo>
                  <a:pt x="438" y="4"/>
                </a:lnTo>
                <a:lnTo>
                  <a:pt x="408" y="7"/>
                </a:lnTo>
                <a:lnTo>
                  <a:pt x="330" y="67"/>
                </a:lnTo>
                <a:lnTo>
                  <a:pt x="330" y="67"/>
                </a:lnTo>
                <a:lnTo>
                  <a:pt x="330" y="87"/>
                </a:lnTo>
                <a:lnTo>
                  <a:pt x="329" y="106"/>
                </a:lnTo>
                <a:lnTo>
                  <a:pt x="326" y="127"/>
                </a:lnTo>
                <a:lnTo>
                  <a:pt x="326" y="127"/>
                </a:lnTo>
                <a:lnTo>
                  <a:pt x="323" y="139"/>
                </a:lnTo>
                <a:lnTo>
                  <a:pt x="323" y="154"/>
                </a:lnTo>
                <a:lnTo>
                  <a:pt x="324" y="169"/>
                </a:lnTo>
                <a:lnTo>
                  <a:pt x="327" y="185"/>
                </a:lnTo>
                <a:lnTo>
                  <a:pt x="332" y="209"/>
                </a:lnTo>
                <a:lnTo>
                  <a:pt x="333" y="220"/>
                </a:lnTo>
                <a:lnTo>
                  <a:pt x="357" y="283"/>
                </a:lnTo>
                <a:lnTo>
                  <a:pt x="383" y="327"/>
                </a:lnTo>
                <a:lnTo>
                  <a:pt x="333" y="336"/>
                </a:lnTo>
                <a:lnTo>
                  <a:pt x="269" y="362"/>
                </a:lnTo>
                <a:lnTo>
                  <a:pt x="201" y="400"/>
                </a:lnTo>
                <a:lnTo>
                  <a:pt x="32" y="658"/>
                </a:lnTo>
                <a:lnTo>
                  <a:pt x="0" y="716"/>
                </a:lnTo>
                <a:lnTo>
                  <a:pt x="32" y="762"/>
                </a:lnTo>
                <a:lnTo>
                  <a:pt x="32" y="762"/>
                </a:lnTo>
                <a:lnTo>
                  <a:pt x="82" y="836"/>
                </a:lnTo>
                <a:lnTo>
                  <a:pt x="121" y="891"/>
                </a:lnTo>
                <a:lnTo>
                  <a:pt x="137" y="913"/>
                </a:lnTo>
                <a:lnTo>
                  <a:pt x="148" y="926"/>
                </a:lnTo>
                <a:lnTo>
                  <a:pt x="148" y="926"/>
                </a:lnTo>
                <a:lnTo>
                  <a:pt x="158" y="934"/>
                </a:lnTo>
                <a:lnTo>
                  <a:pt x="170" y="942"/>
                </a:lnTo>
                <a:lnTo>
                  <a:pt x="196" y="957"/>
                </a:lnTo>
                <a:lnTo>
                  <a:pt x="218" y="967"/>
                </a:lnTo>
                <a:lnTo>
                  <a:pt x="226" y="972"/>
                </a:lnTo>
                <a:lnTo>
                  <a:pt x="241" y="1013"/>
                </a:lnTo>
                <a:lnTo>
                  <a:pt x="230" y="1142"/>
                </a:lnTo>
                <a:lnTo>
                  <a:pt x="255" y="1308"/>
                </a:lnTo>
                <a:lnTo>
                  <a:pt x="255" y="1308"/>
                </a:lnTo>
                <a:lnTo>
                  <a:pt x="245" y="1351"/>
                </a:lnTo>
                <a:lnTo>
                  <a:pt x="237" y="1382"/>
                </a:lnTo>
                <a:lnTo>
                  <a:pt x="234" y="1401"/>
                </a:lnTo>
                <a:lnTo>
                  <a:pt x="234" y="1401"/>
                </a:lnTo>
                <a:lnTo>
                  <a:pt x="235" y="1407"/>
                </a:lnTo>
                <a:lnTo>
                  <a:pt x="237" y="1416"/>
                </a:lnTo>
                <a:lnTo>
                  <a:pt x="244" y="1439"/>
                </a:lnTo>
                <a:lnTo>
                  <a:pt x="250" y="1463"/>
                </a:lnTo>
                <a:lnTo>
                  <a:pt x="252" y="1472"/>
                </a:lnTo>
                <a:lnTo>
                  <a:pt x="251" y="1478"/>
                </a:lnTo>
                <a:lnTo>
                  <a:pt x="251" y="1478"/>
                </a:lnTo>
                <a:lnTo>
                  <a:pt x="251" y="1485"/>
                </a:lnTo>
                <a:lnTo>
                  <a:pt x="251" y="1496"/>
                </a:lnTo>
                <a:lnTo>
                  <a:pt x="253" y="1521"/>
                </a:lnTo>
                <a:lnTo>
                  <a:pt x="258" y="1557"/>
                </a:lnTo>
                <a:lnTo>
                  <a:pt x="258" y="1557"/>
                </a:lnTo>
                <a:lnTo>
                  <a:pt x="250" y="1587"/>
                </a:lnTo>
                <a:lnTo>
                  <a:pt x="231" y="1658"/>
                </a:lnTo>
                <a:lnTo>
                  <a:pt x="223" y="1698"/>
                </a:lnTo>
                <a:lnTo>
                  <a:pt x="214" y="1736"/>
                </a:lnTo>
                <a:lnTo>
                  <a:pt x="209" y="1765"/>
                </a:lnTo>
                <a:lnTo>
                  <a:pt x="208" y="1776"/>
                </a:lnTo>
                <a:lnTo>
                  <a:pt x="208" y="1784"/>
                </a:lnTo>
                <a:lnTo>
                  <a:pt x="208" y="1784"/>
                </a:lnTo>
                <a:lnTo>
                  <a:pt x="215" y="1826"/>
                </a:lnTo>
                <a:lnTo>
                  <a:pt x="226" y="1889"/>
                </a:lnTo>
                <a:lnTo>
                  <a:pt x="241" y="1969"/>
                </a:lnTo>
                <a:lnTo>
                  <a:pt x="224" y="2032"/>
                </a:lnTo>
                <a:lnTo>
                  <a:pt x="191" y="2110"/>
                </a:lnTo>
                <a:lnTo>
                  <a:pt x="191" y="2110"/>
                </a:lnTo>
                <a:lnTo>
                  <a:pt x="240" y="2122"/>
                </a:lnTo>
                <a:lnTo>
                  <a:pt x="278" y="2131"/>
                </a:lnTo>
                <a:lnTo>
                  <a:pt x="291" y="2135"/>
                </a:lnTo>
                <a:lnTo>
                  <a:pt x="301" y="2136"/>
                </a:lnTo>
                <a:lnTo>
                  <a:pt x="301" y="2136"/>
                </a:lnTo>
                <a:lnTo>
                  <a:pt x="306" y="2135"/>
                </a:lnTo>
                <a:lnTo>
                  <a:pt x="310" y="2132"/>
                </a:lnTo>
                <a:lnTo>
                  <a:pt x="313" y="2130"/>
                </a:lnTo>
                <a:lnTo>
                  <a:pt x="317" y="2126"/>
                </a:lnTo>
                <a:lnTo>
                  <a:pt x="321" y="2120"/>
                </a:lnTo>
                <a:lnTo>
                  <a:pt x="322" y="2117"/>
                </a:lnTo>
                <a:lnTo>
                  <a:pt x="322" y="2117"/>
                </a:lnTo>
                <a:lnTo>
                  <a:pt x="334" y="2117"/>
                </a:lnTo>
                <a:lnTo>
                  <a:pt x="361" y="2114"/>
                </a:lnTo>
                <a:lnTo>
                  <a:pt x="376" y="2112"/>
                </a:lnTo>
                <a:lnTo>
                  <a:pt x="389" y="2109"/>
                </a:lnTo>
                <a:lnTo>
                  <a:pt x="399" y="2105"/>
                </a:lnTo>
                <a:lnTo>
                  <a:pt x="401" y="2103"/>
                </a:lnTo>
                <a:lnTo>
                  <a:pt x="404" y="2100"/>
                </a:lnTo>
                <a:lnTo>
                  <a:pt x="404" y="2100"/>
                </a:lnTo>
                <a:lnTo>
                  <a:pt x="404" y="2097"/>
                </a:lnTo>
                <a:lnTo>
                  <a:pt x="403" y="2093"/>
                </a:lnTo>
                <a:lnTo>
                  <a:pt x="399" y="2083"/>
                </a:lnTo>
                <a:lnTo>
                  <a:pt x="392" y="2071"/>
                </a:lnTo>
                <a:lnTo>
                  <a:pt x="384" y="2059"/>
                </a:lnTo>
                <a:lnTo>
                  <a:pt x="368" y="2038"/>
                </a:lnTo>
                <a:lnTo>
                  <a:pt x="361" y="2028"/>
                </a:lnTo>
                <a:lnTo>
                  <a:pt x="322" y="1961"/>
                </a:lnTo>
                <a:lnTo>
                  <a:pt x="357" y="1813"/>
                </a:lnTo>
                <a:lnTo>
                  <a:pt x="368" y="1742"/>
                </a:lnTo>
                <a:lnTo>
                  <a:pt x="389" y="1585"/>
                </a:lnTo>
                <a:lnTo>
                  <a:pt x="389" y="1585"/>
                </a:lnTo>
                <a:lnTo>
                  <a:pt x="400" y="1585"/>
                </a:lnTo>
                <a:lnTo>
                  <a:pt x="426" y="1583"/>
                </a:lnTo>
                <a:lnTo>
                  <a:pt x="438" y="1581"/>
                </a:lnTo>
                <a:lnTo>
                  <a:pt x="450" y="1578"/>
                </a:lnTo>
                <a:lnTo>
                  <a:pt x="454" y="1575"/>
                </a:lnTo>
                <a:lnTo>
                  <a:pt x="458" y="1573"/>
                </a:lnTo>
                <a:lnTo>
                  <a:pt x="460" y="1570"/>
                </a:lnTo>
                <a:lnTo>
                  <a:pt x="461" y="1568"/>
                </a:lnTo>
                <a:lnTo>
                  <a:pt x="461" y="1568"/>
                </a:lnTo>
                <a:lnTo>
                  <a:pt x="461" y="1560"/>
                </a:lnTo>
                <a:lnTo>
                  <a:pt x="463" y="1554"/>
                </a:lnTo>
                <a:lnTo>
                  <a:pt x="466" y="1543"/>
                </a:lnTo>
                <a:lnTo>
                  <a:pt x="470" y="1535"/>
                </a:lnTo>
                <a:lnTo>
                  <a:pt x="471" y="1532"/>
                </a:lnTo>
                <a:lnTo>
                  <a:pt x="510" y="1411"/>
                </a:lnTo>
                <a:lnTo>
                  <a:pt x="510" y="1411"/>
                </a:lnTo>
                <a:lnTo>
                  <a:pt x="508" y="1426"/>
                </a:lnTo>
                <a:lnTo>
                  <a:pt x="505" y="1442"/>
                </a:lnTo>
                <a:lnTo>
                  <a:pt x="503" y="1460"/>
                </a:lnTo>
                <a:lnTo>
                  <a:pt x="502" y="1481"/>
                </a:lnTo>
                <a:lnTo>
                  <a:pt x="503" y="1502"/>
                </a:lnTo>
                <a:lnTo>
                  <a:pt x="505" y="1520"/>
                </a:lnTo>
                <a:lnTo>
                  <a:pt x="507" y="1529"/>
                </a:lnTo>
                <a:lnTo>
                  <a:pt x="510" y="1536"/>
                </a:lnTo>
                <a:lnTo>
                  <a:pt x="510" y="1536"/>
                </a:lnTo>
                <a:lnTo>
                  <a:pt x="538" y="1592"/>
                </a:lnTo>
                <a:lnTo>
                  <a:pt x="559" y="1642"/>
                </a:lnTo>
                <a:lnTo>
                  <a:pt x="559" y="1642"/>
                </a:lnTo>
                <a:lnTo>
                  <a:pt x="558" y="1652"/>
                </a:lnTo>
                <a:lnTo>
                  <a:pt x="557" y="1680"/>
                </a:lnTo>
                <a:lnTo>
                  <a:pt x="557" y="1700"/>
                </a:lnTo>
                <a:lnTo>
                  <a:pt x="557" y="1724"/>
                </a:lnTo>
                <a:lnTo>
                  <a:pt x="559" y="1753"/>
                </a:lnTo>
                <a:lnTo>
                  <a:pt x="564" y="1784"/>
                </a:lnTo>
                <a:lnTo>
                  <a:pt x="564" y="1784"/>
                </a:lnTo>
                <a:lnTo>
                  <a:pt x="575" y="1853"/>
                </a:lnTo>
                <a:lnTo>
                  <a:pt x="586" y="1918"/>
                </a:lnTo>
                <a:lnTo>
                  <a:pt x="598" y="1986"/>
                </a:lnTo>
                <a:lnTo>
                  <a:pt x="570" y="2064"/>
                </a:lnTo>
                <a:lnTo>
                  <a:pt x="570" y="2149"/>
                </a:lnTo>
                <a:lnTo>
                  <a:pt x="570" y="2149"/>
                </a:lnTo>
                <a:lnTo>
                  <a:pt x="589" y="2149"/>
                </a:lnTo>
                <a:lnTo>
                  <a:pt x="630" y="2147"/>
                </a:lnTo>
                <a:lnTo>
                  <a:pt x="653" y="2146"/>
                </a:lnTo>
                <a:lnTo>
                  <a:pt x="676" y="2142"/>
                </a:lnTo>
                <a:lnTo>
                  <a:pt x="694" y="2137"/>
                </a:lnTo>
                <a:lnTo>
                  <a:pt x="700" y="2135"/>
                </a:lnTo>
                <a:lnTo>
                  <a:pt x="705" y="2132"/>
                </a:lnTo>
                <a:lnTo>
                  <a:pt x="705" y="2132"/>
                </a:lnTo>
                <a:lnTo>
                  <a:pt x="712" y="2125"/>
                </a:lnTo>
                <a:lnTo>
                  <a:pt x="716" y="2119"/>
                </a:lnTo>
                <a:lnTo>
                  <a:pt x="718" y="2114"/>
                </a:lnTo>
                <a:lnTo>
                  <a:pt x="720" y="2108"/>
                </a:lnTo>
                <a:lnTo>
                  <a:pt x="718" y="2100"/>
                </a:lnTo>
                <a:lnTo>
                  <a:pt x="717" y="2094"/>
                </a:lnTo>
                <a:lnTo>
                  <a:pt x="712" y="2078"/>
                </a:lnTo>
                <a:lnTo>
                  <a:pt x="712" y="2078"/>
                </a:lnTo>
                <a:lnTo>
                  <a:pt x="707" y="2056"/>
                </a:lnTo>
                <a:lnTo>
                  <a:pt x="702" y="2034"/>
                </a:lnTo>
                <a:lnTo>
                  <a:pt x="699" y="2007"/>
                </a:lnTo>
                <a:lnTo>
                  <a:pt x="673" y="1979"/>
                </a:lnTo>
                <a:lnTo>
                  <a:pt x="673" y="1979"/>
                </a:lnTo>
                <a:lnTo>
                  <a:pt x="679" y="1958"/>
                </a:lnTo>
                <a:lnTo>
                  <a:pt x="688" y="1936"/>
                </a:lnTo>
                <a:lnTo>
                  <a:pt x="695" y="1907"/>
                </a:lnTo>
                <a:lnTo>
                  <a:pt x="704" y="1875"/>
                </a:lnTo>
                <a:lnTo>
                  <a:pt x="711" y="1840"/>
                </a:lnTo>
                <a:lnTo>
                  <a:pt x="713" y="1822"/>
                </a:lnTo>
                <a:lnTo>
                  <a:pt x="715" y="1805"/>
                </a:lnTo>
                <a:lnTo>
                  <a:pt x="716" y="1789"/>
                </a:lnTo>
                <a:lnTo>
                  <a:pt x="716" y="1773"/>
                </a:lnTo>
                <a:lnTo>
                  <a:pt x="716" y="1773"/>
                </a:lnTo>
                <a:lnTo>
                  <a:pt x="712" y="1687"/>
                </a:lnTo>
                <a:lnTo>
                  <a:pt x="712" y="1660"/>
                </a:lnTo>
                <a:lnTo>
                  <a:pt x="688" y="1581"/>
                </a:lnTo>
                <a:lnTo>
                  <a:pt x="765" y="1549"/>
                </a:lnTo>
                <a:lnTo>
                  <a:pt x="765" y="1549"/>
                </a:lnTo>
                <a:lnTo>
                  <a:pt x="759" y="1541"/>
                </a:lnTo>
                <a:lnTo>
                  <a:pt x="754" y="1531"/>
                </a:lnTo>
                <a:lnTo>
                  <a:pt x="749" y="1520"/>
                </a:lnTo>
                <a:lnTo>
                  <a:pt x="744" y="1509"/>
                </a:lnTo>
                <a:lnTo>
                  <a:pt x="743" y="1499"/>
                </a:lnTo>
                <a:lnTo>
                  <a:pt x="743" y="1496"/>
                </a:lnTo>
                <a:lnTo>
                  <a:pt x="744" y="1492"/>
                </a:lnTo>
                <a:lnTo>
                  <a:pt x="746" y="1491"/>
                </a:lnTo>
                <a:lnTo>
                  <a:pt x="751" y="1489"/>
                </a:lnTo>
                <a:lnTo>
                  <a:pt x="751" y="1489"/>
                </a:lnTo>
                <a:lnTo>
                  <a:pt x="765" y="1487"/>
                </a:lnTo>
                <a:lnTo>
                  <a:pt x="770" y="1486"/>
                </a:lnTo>
                <a:lnTo>
                  <a:pt x="773" y="1483"/>
                </a:lnTo>
                <a:lnTo>
                  <a:pt x="776" y="1478"/>
                </a:lnTo>
                <a:lnTo>
                  <a:pt x="778" y="1472"/>
                </a:lnTo>
                <a:lnTo>
                  <a:pt x="782" y="1450"/>
                </a:lnTo>
                <a:lnTo>
                  <a:pt x="782" y="1450"/>
                </a:lnTo>
                <a:lnTo>
                  <a:pt x="788" y="1417"/>
                </a:lnTo>
                <a:lnTo>
                  <a:pt x="792" y="1400"/>
                </a:lnTo>
                <a:lnTo>
                  <a:pt x="793" y="1382"/>
                </a:lnTo>
                <a:lnTo>
                  <a:pt x="794" y="1363"/>
                </a:lnTo>
                <a:lnTo>
                  <a:pt x="794" y="1346"/>
                </a:lnTo>
                <a:lnTo>
                  <a:pt x="791" y="1330"/>
                </a:lnTo>
                <a:lnTo>
                  <a:pt x="789" y="1323"/>
                </a:lnTo>
                <a:lnTo>
                  <a:pt x="786" y="1316"/>
                </a:lnTo>
                <a:lnTo>
                  <a:pt x="786" y="1316"/>
                </a:lnTo>
                <a:lnTo>
                  <a:pt x="775" y="1291"/>
                </a:lnTo>
                <a:lnTo>
                  <a:pt x="767" y="1272"/>
                </a:lnTo>
                <a:lnTo>
                  <a:pt x="761" y="1254"/>
                </a:lnTo>
                <a:lnTo>
                  <a:pt x="757" y="1241"/>
                </a:lnTo>
                <a:lnTo>
                  <a:pt x="757" y="1241"/>
                </a:lnTo>
                <a:lnTo>
                  <a:pt x="720" y="1057"/>
                </a:lnTo>
                <a:lnTo>
                  <a:pt x="720" y="993"/>
                </a:lnTo>
                <a:lnTo>
                  <a:pt x="720" y="993"/>
                </a:lnTo>
                <a:lnTo>
                  <a:pt x="724" y="996"/>
                </a:lnTo>
                <a:lnTo>
                  <a:pt x="731" y="999"/>
                </a:lnTo>
                <a:lnTo>
                  <a:pt x="735" y="1000"/>
                </a:lnTo>
                <a:lnTo>
                  <a:pt x="742" y="1000"/>
                </a:lnTo>
                <a:lnTo>
                  <a:pt x="744" y="997"/>
                </a:lnTo>
                <a:lnTo>
                  <a:pt x="746" y="996"/>
                </a:lnTo>
                <a:lnTo>
                  <a:pt x="748" y="993"/>
                </a:lnTo>
                <a:lnTo>
                  <a:pt x="748" y="988"/>
                </a:lnTo>
                <a:lnTo>
                  <a:pt x="748" y="983"/>
                </a:lnTo>
                <a:lnTo>
                  <a:pt x="748" y="975"/>
                </a:lnTo>
                <a:lnTo>
                  <a:pt x="748" y="975"/>
                </a:lnTo>
                <a:lnTo>
                  <a:pt x="743" y="951"/>
                </a:lnTo>
                <a:lnTo>
                  <a:pt x="740" y="939"/>
                </a:lnTo>
                <a:lnTo>
                  <a:pt x="739" y="935"/>
                </a:lnTo>
                <a:lnTo>
                  <a:pt x="738" y="934"/>
                </a:lnTo>
                <a:lnTo>
                  <a:pt x="733" y="933"/>
                </a:lnTo>
                <a:lnTo>
                  <a:pt x="733" y="933"/>
                </a:lnTo>
                <a:lnTo>
                  <a:pt x="731" y="931"/>
                </a:lnTo>
                <a:lnTo>
                  <a:pt x="727" y="929"/>
                </a:lnTo>
                <a:lnTo>
                  <a:pt x="721" y="919"/>
                </a:lnTo>
                <a:lnTo>
                  <a:pt x="715" y="908"/>
                </a:lnTo>
                <a:lnTo>
                  <a:pt x="712" y="904"/>
                </a:lnTo>
                <a:lnTo>
                  <a:pt x="709" y="902"/>
                </a:lnTo>
                <a:lnTo>
                  <a:pt x="709" y="902"/>
                </a:lnTo>
                <a:lnTo>
                  <a:pt x="705" y="902"/>
                </a:lnTo>
                <a:lnTo>
                  <a:pt x="701" y="901"/>
                </a:lnTo>
                <a:lnTo>
                  <a:pt x="690" y="902"/>
                </a:lnTo>
                <a:lnTo>
                  <a:pt x="678" y="903"/>
                </a:lnTo>
                <a:lnTo>
                  <a:pt x="678" y="903"/>
                </a:lnTo>
                <a:lnTo>
                  <a:pt x="676" y="900"/>
                </a:lnTo>
                <a:lnTo>
                  <a:pt x="672" y="893"/>
                </a:lnTo>
                <a:lnTo>
                  <a:pt x="668" y="885"/>
                </a:lnTo>
                <a:lnTo>
                  <a:pt x="668" y="885"/>
                </a:lnTo>
                <a:close/>
                <a:moveTo>
                  <a:pt x="219" y="662"/>
                </a:moveTo>
                <a:lnTo>
                  <a:pt x="219" y="662"/>
                </a:lnTo>
                <a:lnTo>
                  <a:pt x="223" y="678"/>
                </a:lnTo>
                <a:lnTo>
                  <a:pt x="225" y="696"/>
                </a:lnTo>
                <a:lnTo>
                  <a:pt x="225" y="696"/>
                </a:lnTo>
                <a:lnTo>
                  <a:pt x="228" y="702"/>
                </a:lnTo>
                <a:lnTo>
                  <a:pt x="231" y="713"/>
                </a:lnTo>
                <a:lnTo>
                  <a:pt x="239" y="731"/>
                </a:lnTo>
                <a:lnTo>
                  <a:pt x="239" y="731"/>
                </a:lnTo>
                <a:lnTo>
                  <a:pt x="240" y="736"/>
                </a:lnTo>
                <a:lnTo>
                  <a:pt x="239" y="744"/>
                </a:lnTo>
                <a:lnTo>
                  <a:pt x="236" y="758"/>
                </a:lnTo>
                <a:lnTo>
                  <a:pt x="236" y="758"/>
                </a:lnTo>
                <a:lnTo>
                  <a:pt x="236" y="759"/>
                </a:lnTo>
                <a:lnTo>
                  <a:pt x="237" y="761"/>
                </a:lnTo>
                <a:lnTo>
                  <a:pt x="244" y="765"/>
                </a:lnTo>
                <a:lnTo>
                  <a:pt x="250" y="770"/>
                </a:lnTo>
                <a:lnTo>
                  <a:pt x="256" y="773"/>
                </a:lnTo>
                <a:lnTo>
                  <a:pt x="256" y="773"/>
                </a:lnTo>
                <a:lnTo>
                  <a:pt x="258" y="777"/>
                </a:lnTo>
                <a:lnTo>
                  <a:pt x="259" y="782"/>
                </a:lnTo>
                <a:lnTo>
                  <a:pt x="259" y="795"/>
                </a:lnTo>
                <a:lnTo>
                  <a:pt x="258" y="810"/>
                </a:lnTo>
                <a:lnTo>
                  <a:pt x="256" y="820"/>
                </a:lnTo>
                <a:lnTo>
                  <a:pt x="256" y="820"/>
                </a:lnTo>
                <a:lnTo>
                  <a:pt x="256" y="824"/>
                </a:lnTo>
                <a:lnTo>
                  <a:pt x="257" y="829"/>
                </a:lnTo>
                <a:lnTo>
                  <a:pt x="262" y="838"/>
                </a:lnTo>
                <a:lnTo>
                  <a:pt x="270" y="852"/>
                </a:lnTo>
                <a:lnTo>
                  <a:pt x="288" y="882"/>
                </a:lnTo>
                <a:lnTo>
                  <a:pt x="273" y="895"/>
                </a:lnTo>
                <a:lnTo>
                  <a:pt x="242" y="884"/>
                </a:lnTo>
                <a:lnTo>
                  <a:pt x="208" y="862"/>
                </a:lnTo>
                <a:lnTo>
                  <a:pt x="149" y="772"/>
                </a:lnTo>
                <a:lnTo>
                  <a:pt x="148" y="761"/>
                </a:lnTo>
                <a:lnTo>
                  <a:pt x="155" y="713"/>
                </a:lnTo>
                <a:lnTo>
                  <a:pt x="166" y="696"/>
                </a:lnTo>
                <a:lnTo>
                  <a:pt x="199" y="685"/>
                </a:lnTo>
                <a:lnTo>
                  <a:pt x="219" y="662"/>
                </a:lnTo>
                <a:close/>
                <a:moveTo>
                  <a:pt x="793" y="682"/>
                </a:moveTo>
                <a:lnTo>
                  <a:pt x="860" y="687"/>
                </a:lnTo>
                <a:lnTo>
                  <a:pt x="817" y="734"/>
                </a:lnTo>
                <a:lnTo>
                  <a:pt x="773" y="723"/>
                </a:lnTo>
                <a:lnTo>
                  <a:pt x="773" y="707"/>
                </a:lnTo>
                <a:lnTo>
                  <a:pt x="793" y="682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12"/>
          <p:cNvSpPr>
            <a:spLocks noEditPoints="1"/>
          </p:cNvSpPr>
          <p:nvPr/>
        </p:nvSpPr>
        <p:spPr bwMode="auto">
          <a:xfrm>
            <a:off x="8398263" y="907644"/>
            <a:ext cx="568375" cy="1496424"/>
          </a:xfrm>
          <a:custGeom>
            <a:avLst/>
            <a:gdLst>
              <a:gd name="T0" fmla="*/ 339 w 769"/>
              <a:gd name="T1" fmla="*/ 1 h 2022"/>
              <a:gd name="T2" fmla="*/ 295 w 769"/>
              <a:gd name="T3" fmla="*/ 41 h 2022"/>
              <a:gd name="T4" fmla="*/ 256 w 769"/>
              <a:gd name="T5" fmla="*/ 102 h 2022"/>
              <a:gd name="T6" fmla="*/ 238 w 769"/>
              <a:gd name="T7" fmla="*/ 173 h 2022"/>
              <a:gd name="T8" fmla="*/ 172 w 769"/>
              <a:gd name="T9" fmla="*/ 249 h 2022"/>
              <a:gd name="T10" fmla="*/ 119 w 769"/>
              <a:gd name="T11" fmla="*/ 250 h 2022"/>
              <a:gd name="T12" fmla="*/ 87 w 769"/>
              <a:gd name="T13" fmla="*/ 284 h 2022"/>
              <a:gd name="T14" fmla="*/ 54 w 769"/>
              <a:gd name="T15" fmla="*/ 352 h 2022"/>
              <a:gd name="T16" fmla="*/ 2 w 769"/>
              <a:gd name="T17" fmla="*/ 411 h 2022"/>
              <a:gd name="T18" fmla="*/ 10 w 769"/>
              <a:gd name="T19" fmla="*/ 553 h 2022"/>
              <a:gd name="T20" fmla="*/ 52 w 769"/>
              <a:gd name="T21" fmla="*/ 668 h 2022"/>
              <a:gd name="T22" fmla="*/ 73 w 769"/>
              <a:gd name="T23" fmla="*/ 735 h 2022"/>
              <a:gd name="T24" fmla="*/ 64 w 769"/>
              <a:gd name="T25" fmla="*/ 773 h 2022"/>
              <a:gd name="T26" fmla="*/ 63 w 769"/>
              <a:gd name="T27" fmla="*/ 822 h 2022"/>
              <a:gd name="T28" fmla="*/ 58 w 769"/>
              <a:gd name="T29" fmla="*/ 909 h 2022"/>
              <a:gd name="T30" fmla="*/ 24 w 769"/>
              <a:gd name="T31" fmla="*/ 1007 h 2022"/>
              <a:gd name="T32" fmla="*/ 57 w 769"/>
              <a:gd name="T33" fmla="*/ 1157 h 2022"/>
              <a:gd name="T34" fmla="*/ 68 w 769"/>
              <a:gd name="T35" fmla="*/ 1559 h 2022"/>
              <a:gd name="T36" fmla="*/ 90 w 769"/>
              <a:gd name="T37" fmla="*/ 1697 h 2022"/>
              <a:gd name="T38" fmla="*/ 101 w 769"/>
              <a:gd name="T39" fmla="*/ 1880 h 2022"/>
              <a:gd name="T40" fmla="*/ 93 w 769"/>
              <a:gd name="T41" fmla="*/ 1942 h 2022"/>
              <a:gd name="T42" fmla="*/ 184 w 769"/>
              <a:gd name="T43" fmla="*/ 1970 h 2022"/>
              <a:gd name="T44" fmla="*/ 288 w 769"/>
              <a:gd name="T45" fmla="*/ 1935 h 2022"/>
              <a:gd name="T46" fmla="*/ 332 w 769"/>
              <a:gd name="T47" fmla="*/ 1911 h 2022"/>
              <a:gd name="T48" fmla="*/ 260 w 769"/>
              <a:gd name="T49" fmla="*/ 1822 h 2022"/>
              <a:gd name="T50" fmla="*/ 254 w 769"/>
              <a:gd name="T51" fmla="*/ 1779 h 2022"/>
              <a:gd name="T52" fmla="*/ 271 w 769"/>
              <a:gd name="T53" fmla="*/ 1302 h 2022"/>
              <a:gd name="T54" fmla="*/ 315 w 769"/>
              <a:gd name="T55" fmla="*/ 1520 h 2022"/>
              <a:gd name="T56" fmla="*/ 374 w 769"/>
              <a:gd name="T57" fmla="*/ 1768 h 2022"/>
              <a:gd name="T58" fmla="*/ 372 w 769"/>
              <a:gd name="T59" fmla="*/ 1869 h 2022"/>
              <a:gd name="T60" fmla="*/ 378 w 769"/>
              <a:gd name="T61" fmla="*/ 1930 h 2022"/>
              <a:gd name="T62" fmla="*/ 458 w 769"/>
              <a:gd name="T63" fmla="*/ 2009 h 2022"/>
              <a:gd name="T64" fmla="*/ 571 w 769"/>
              <a:gd name="T65" fmla="*/ 2017 h 2022"/>
              <a:gd name="T66" fmla="*/ 688 w 769"/>
              <a:gd name="T67" fmla="*/ 2014 h 2022"/>
              <a:gd name="T68" fmla="*/ 721 w 769"/>
              <a:gd name="T69" fmla="*/ 1973 h 2022"/>
              <a:gd name="T70" fmla="*/ 704 w 769"/>
              <a:gd name="T71" fmla="*/ 1946 h 2022"/>
              <a:gd name="T72" fmla="*/ 613 w 769"/>
              <a:gd name="T73" fmla="*/ 1919 h 2022"/>
              <a:gd name="T74" fmla="*/ 553 w 769"/>
              <a:gd name="T75" fmla="*/ 1856 h 2022"/>
              <a:gd name="T76" fmla="*/ 585 w 769"/>
              <a:gd name="T77" fmla="*/ 1823 h 2022"/>
              <a:gd name="T78" fmla="*/ 545 w 769"/>
              <a:gd name="T79" fmla="*/ 1785 h 2022"/>
              <a:gd name="T80" fmla="*/ 501 w 769"/>
              <a:gd name="T81" fmla="*/ 1500 h 2022"/>
              <a:gd name="T82" fmla="*/ 432 w 769"/>
              <a:gd name="T83" fmla="*/ 1048 h 2022"/>
              <a:gd name="T84" fmla="*/ 438 w 769"/>
              <a:gd name="T85" fmla="*/ 922 h 2022"/>
              <a:gd name="T86" fmla="*/ 457 w 769"/>
              <a:gd name="T87" fmla="*/ 740 h 2022"/>
              <a:gd name="T88" fmla="*/ 605 w 769"/>
              <a:gd name="T89" fmla="*/ 711 h 2022"/>
              <a:gd name="T90" fmla="*/ 672 w 769"/>
              <a:gd name="T91" fmla="*/ 679 h 2022"/>
              <a:gd name="T92" fmla="*/ 735 w 769"/>
              <a:gd name="T93" fmla="*/ 681 h 2022"/>
              <a:gd name="T94" fmla="*/ 769 w 769"/>
              <a:gd name="T95" fmla="*/ 605 h 2022"/>
              <a:gd name="T96" fmla="*/ 711 w 769"/>
              <a:gd name="T97" fmla="*/ 575 h 2022"/>
              <a:gd name="T98" fmla="*/ 519 w 769"/>
              <a:gd name="T99" fmla="*/ 558 h 2022"/>
              <a:gd name="T100" fmla="*/ 415 w 769"/>
              <a:gd name="T101" fmla="*/ 336 h 2022"/>
              <a:gd name="T102" fmla="*/ 412 w 769"/>
              <a:gd name="T103" fmla="*/ 291 h 2022"/>
              <a:gd name="T104" fmla="*/ 459 w 769"/>
              <a:gd name="T105" fmla="*/ 202 h 2022"/>
              <a:gd name="T106" fmla="*/ 479 w 769"/>
              <a:gd name="T107" fmla="*/ 40 h 2022"/>
              <a:gd name="T108" fmla="*/ 459 w 769"/>
              <a:gd name="T109" fmla="*/ 26 h 2022"/>
              <a:gd name="T110" fmla="*/ 415 w 769"/>
              <a:gd name="T111" fmla="*/ 15 h 2022"/>
              <a:gd name="T112" fmla="*/ 646 w 769"/>
              <a:gd name="T113" fmla="*/ 618 h 20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769" h="2022">
                <a:moveTo>
                  <a:pt x="383" y="12"/>
                </a:moveTo>
                <a:lnTo>
                  <a:pt x="383" y="12"/>
                </a:lnTo>
                <a:lnTo>
                  <a:pt x="361" y="4"/>
                </a:lnTo>
                <a:lnTo>
                  <a:pt x="347" y="1"/>
                </a:lnTo>
                <a:lnTo>
                  <a:pt x="342" y="0"/>
                </a:lnTo>
                <a:lnTo>
                  <a:pt x="339" y="1"/>
                </a:lnTo>
                <a:lnTo>
                  <a:pt x="339" y="1"/>
                </a:lnTo>
                <a:lnTo>
                  <a:pt x="333" y="8"/>
                </a:lnTo>
                <a:lnTo>
                  <a:pt x="323" y="20"/>
                </a:lnTo>
                <a:lnTo>
                  <a:pt x="311" y="33"/>
                </a:lnTo>
                <a:lnTo>
                  <a:pt x="306" y="37"/>
                </a:lnTo>
                <a:lnTo>
                  <a:pt x="301" y="40"/>
                </a:lnTo>
                <a:lnTo>
                  <a:pt x="301" y="40"/>
                </a:lnTo>
                <a:lnTo>
                  <a:pt x="295" y="41"/>
                </a:lnTo>
                <a:lnTo>
                  <a:pt x="289" y="45"/>
                </a:lnTo>
                <a:lnTo>
                  <a:pt x="284" y="50"/>
                </a:lnTo>
                <a:lnTo>
                  <a:pt x="282" y="52"/>
                </a:lnTo>
                <a:lnTo>
                  <a:pt x="279" y="57"/>
                </a:lnTo>
                <a:lnTo>
                  <a:pt x="279" y="57"/>
                </a:lnTo>
                <a:lnTo>
                  <a:pt x="271" y="75"/>
                </a:lnTo>
                <a:lnTo>
                  <a:pt x="256" y="102"/>
                </a:lnTo>
                <a:lnTo>
                  <a:pt x="243" y="129"/>
                </a:lnTo>
                <a:lnTo>
                  <a:pt x="237" y="143"/>
                </a:lnTo>
                <a:lnTo>
                  <a:pt x="237" y="143"/>
                </a:lnTo>
                <a:lnTo>
                  <a:pt x="235" y="155"/>
                </a:lnTo>
                <a:lnTo>
                  <a:pt x="237" y="164"/>
                </a:lnTo>
                <a:lnTo>
                  <a:pt x="238" y="173"/>
                </a:lnTo>
                <a:lnTo>
                  <a:pt x="238" y="173"/>
                </a:lnTo>
                <a:lnTo>
                  <a:pt x="239" y="177"/>
                </a:lnTo>
                <a:lnTo>
                  <a:pt x="239" y="182"/>
                </a:lnTo>
                <a:lnTo>
                  <a:pt x="238" y="192"/>
                </a:lnTo>
                <a:lnTo>
                  <a:pt x="234" y="204"/>
                </a:lnTo>
                <a:lnTo>
                  <a:pt x="203" y="247"/>
                </a:lnTo>
                <a:lnTo>
                  <a:pt x="203" y="247"/>
                </a:lnTo>
                <a:lnTo>
                  <a:pt x="172" y="249"/>
                </a:lnTo>
                <a:lnTo>
                  <a:pt x="148" y="250"/>
                </a:lnTo>
                <a:lnTo>
                  <a:pt x="137" y="252"/>
                </a:lnTo>
                <a:lnTo>
                  <a:pt x="131" y="254"/>
                </a:lnTo>
                <a:lnTo>
                  <a:pt x="131" y="254"/>
                </a:lnTo>
                <a:lnTo>
                  <a:pt x="126" y="254"/>
                </a:lnTo>
                <a:lnTo>
                  <a:pt x="123" y="252"/>
                </a:lnTo>
                <a:lnTo>
                  <a:pt x="119" y="250"/>
                </a:lnTo>
                <a:lnTo>
                  <a:pt x="115" y="248"/>
                </a:lnTo>
                <a:lnTo>
                  <a:pt x="112" y="248"/>
                </a:lnTo>
                <a:lnTo>
                  <a:pt x="107" y="250"/>
                </a:lnTo>
                <a:lnTo>
                  <a:pt x="101" y="257"/>
                </a:lnTo>
                <a:lnTo>
                  <a:pt x="93" y="269"/>
                </a:lnTo>
                <a:lnTo>
                  <a:pt x="93" y="269"/>
                </a:lnTo>
                <a:lnTo>
                  <a:pt x="87" y="284"/>
                </a:lnTo>
                <a:lnTo>
                  <a:pt x="82" y="296"/>
                </a:lnTo>
                <a:lnTo>
                  <a:pt x="75" y="319"/>
                </a:lnTo>
                <a:lnTo>
                  <a:pt x="71" y="329"/>
                </a:lnTo>
                <a:lnTo>
                  <a:pt x="68" y="337"/>
                </a:lnTo>
                <a:lnTo>
                  <a:pt x="63" y="346"/>
                </a:lnTo>
                <a:lnTo>
                  <a:pt x="54" y="352"/>
                </a:lnTo>
                <a:lnTo>
                  <a:pt x="54" y="352"/>
                </a:lnTo>
                <a:lnTo>
                  <a:pt x="37" y="364"/>
                </a:lnTo>
                <a:lnTo>
                  <a:pt x="28" y="370"/>
                </a:lnTo>
                <a:lnTo>
                  <a:pt x="21" y="378"/>
                </a:lnTo>
                <a:lnTo>
                  <a:pt x="15" y="385"/>
                </a:lnTo>
                <a:lnTo>
                  <a:pt x="10" y="394"/>
                </a:lnTo>
                <a:lnTo>
                  <a:pt x="5" y="402"/>
                </a:lnTo>
                <a:lnTo>
                  <a:pt x="2" y="411"/>
                </a:lnTo>
                <a:lnTo>
                  <a:pt x="2" y="411"/>
                </a:lnTo>
                <a:lnTo>
                  <a:pt x="0" y="424"/>
                </a:lnTo>
                <a:lnTo>
                  <a:pt x="0" y="443"/>
                </a:lnTo>
                <a:lnTo>
                  <a:pt x="2" y="466"/>
                </a:lnTo>
                <a:lnTo>
                  <a:pt x="4" y="490"/>
                </a:lnTo>
                <a:lnTo>
                  <a:pt x="9" y="534"/>
                </a:lnTo>
                <a:lnTo>
                  <a:pt x="10" y="553"/>
                </a:lnTo>
                <a:lnTo>
                  <a:pt x="20" y="581"/>
                </a:lnTo>
                <a:lnTo>
                  <a:pt x="32" y="594"/>
                </a:lnTo>
                <a:lnTo>
                  <a:pt x="32" y="594"/>
                </a:lnTo>
                <a:lnTo>
                  <a:pt x="39" y="629"/>
                </a:lnTo>
                <a:lnTo>
                  <a:pt x="47" y="654"/>
                </a:lnTo>
                <a:lnTo>
                  <a:pt x="49" y="663"/>
                </a:lnTo>
                <a:lnTo>
                  <a:pt x="52" y="668"/>
                </a:lnTo>
                <a:lnTo>
                  <a:pt x="52" y="668"/>
                </a:lnTo>
                <a:lnTo>
                  <a:pt x="62" y="676"/>
                </a:lnTo>
                <a:lnTo>
                  <a:pt x="65" y="679"/>
                </a:lnTo>
                <a:lnTo>
                  <a:pt x="65" y="679"/>
                </a:lnTo>
                <a:lnTo>
                  <a:pt x="68" y="692"/>
                </a:lnTo>
                <a:lnTo>
                  <a:pt x="71" y="719"/>
                </a:lnTo>
                <a:lnTo>
                  <a:pt x="73" y="735"/>
                </a:lnTo>
                <a:lnTo>
                  <a:pt x="73" y="749"/>
                </a:lnTo>
                <a:lnTo>
                  <a:pt x="73" y="758"/>
                </a:lnTo>
                <a:lnTo>
                  <a:pt x="71" y="762"/>
                </a:lnTo>
                <a:lnTo>
                  <a:pt x="70" y="765"/>
                </a:lnTo>
                <a:lnTo>
                  <a:pt x="70" y="765"/>
                </a:lnTo>
                <a:lnTo>
                  <a:pt x="66" y="768"/>
                </a:lnTo>
                <a:lnTo>
                  <a:pt x="64" y="773"/>
                </a:lnTo>
                <a:lnTo>
                  <a:pt x="62" y="780"/>
                </a:lnTo>
                <a:lnTo>
                  <a:pt x="60" y="788"/>
                </a:lnTo>
                <a:lnTo>
                  <a:pt x="59" y="804"/>
                </a:lnTo>
                <a:lnTo>
                  <a:pt x="60" y="811"/>
                </a:lnTo>
                <a:lnTo>
                  <a:pt x="62" y="817"/>
                </a:lnTo>
                <a:lnTo>
                  <a:pt x="62" y="817"/>
                </a:lnTo>
                <a:lnTo>
                  <a:pt x="63" y="822"/>
                </a:lnTo>
                <a:lnTo>
                  <a:pt x="63" y="822"/>
                </a:lnTo>
                <a:lnTo>
                  <a:pt x="62" y="822"/>
                </a:lnTo>
                <a:lnTo>
                  <a:pt x="60" y="821"/>
                </a:lnTo>
                <a:lnTo>
                  <a:pt x="59" y="823"/>
                </a:lnTo>
                <a:lnTo>
                  <a:pt x="59" y="832"/>
                </a:lnTo>
                <a:lnTo>
                  <a:pt x="59" y="832"/>
                </a:lnTo>
                <a:lnTo>
                  <a:pt x="58" y="909"/>
                </a:lnTo>
                <a:lnTo>
                  <a:pt x="57" y="952"/>
                </a:lnTo>
                <a:lnTo>
                  <a:pt x="54" y="974"/>
                </a:lnTo>
                <a:lnTo>
                  <a:pt x="54" y="974"/>
                </a:lnTo>
                <a:lnTo>
                  <a:pt x="53" y="978"/>
                </a:lnTo>
                <a:lnTo>
                  <a:pt x="49" y="982"/>
                </a:lnTo>
                <a:lnTo>
                  <a:pt x="38" y="993"/>
                </a:lnTo>
                <a:lnTo>
                  <a:pt x="24" y="1007"/>
                </a:lnTo>
                <a:lnTo>
                  <a:pt x="24" y="1007"/>
                </a:lnTo>
                <a:lnTo>
                  <a:pt x="26" y="1037"/>
                </a:lnTo>
                <a:lnTo>
                  <a:pt x="26" y="1037"/>
                </a:lnTo>
                <a:lnTo>
                  <a:pt x="31" y="1057"/>
                </a:lnTo>
                <a:lnTo>
                  <a:pt x="41" y="1097"/>
                </a:lnTo>
                <a:lnTo>
                  <a:pt x="50" y="1138"/>
                </a:lnTo>
                <a:lnTo>
                  <a:pt x="57" y="1157"/>
                </a:lnTo>
                <a:lnTo>
                  <a:pt x="57" y="1157"/>
                </a:lnTo>
                <a:lnTo>
                  <a:pt x="59" y="1175"/>
                </a:lnTo>
                <a:lnTo>
                  <a:pt x="60" y="1208"/>
                </a:lnTo>
                <a:lnTo>
                  <a:pt x="63" y="1255"/>
                </a:lnTo>
                <a:lnTo>
                  <a:pt x="70" y="1466"/>
                </a:lnTo>
                <a:lnTo>
                  <a:pt x="70" y="1466"/>
                </a:lnTo>
                <a:lnTo>
                  <a:pt x="68" y="1559"/>
                </a:lnTo>
                <a:lnTo>
                  <a:pt x="68" y="1559"/>
                </a:lnTo>
                <a:lnTo>
                  <a:pt x="71" y="1585"/>
                </a:lnTo>
                <a:lnTo>
                  <a:pt x="79" y="1627"/>
                </a:lnTo>
                <a:lnTo>
                  <a:pt x="86" y="1670"/>
                </a:lnTo>
                <a:lnTo>
                  <a:pt x="88" y="1687"/>
                </a:lnTo>
                <a:lnTo>
                  <a:pt x="90" y="1697"/>
                </a:lnTo>
                <a:lnTo>
                  <a:pt x="90" y="1697"/>
                </a:lnTo>
                <a:lnTo>
                  <a:pt x="92" y="1720"/>
                </a:lnTo>
                <a:lnTo>
                  <a:pt x="97" y="1758"/>
                </a:lnTo>
                <a:lnTo>
                  <a:pt x="104" y="1809"/>
                </a:lnTo>
                <a:lnTo>
                  <a:pt x="93" y="1828"/>
                </a:lnTo>
                <a:lnTo>
                  <a:pt x="93" y="1828"/>
                </a:lnTo>
                <a:lnTo>
                  <a:pt x="97" y="1853"/>
                </a:lnTo>
                <a:lnTo>
                  <a:pt x="101" y="1880"/>
                </a:lnTo>
                <a:lnTo>
                  <a:pt x="101" y="1880"/>
                </a:lnTo>
                <a:lnTo>
                  <a:pt x="96" y="1902"/>
                </a:lnTo>
                <a:lnTo>
                  <a:pt x="90" y="1924"/>
                </a:lnTo>
                <a:lnTo>
                  <a:pt x="90" y="1924"/>
                </a:lnTo>
                <a:lnTo>
                  <a:pt x="90" y="1927"/>
                </a:lnTo>
                <a:lnTo>
                  <a:pt x="90" y="1931"/>
                </a:lnTo>
                <a:lnTo>
                  <a:pt x="93" y="1942"/>
                </a:lnTo>
                <a:lnTo>
                  <a:pt x="98" y="1954"/>
                </a:lnTo>
                <a:lnTo>
                  <a:pt x="98" y="1954"/>
                </a:lnTo>
                <a:lnTo>
                  <a:pt x="110" y="1958"/>
                </a:lnTo>
                <a:lnTo>
                  <a:pt x="139" y="1964"/>
                </a:lnTo>
                <a:lnTo>
                  <a:pt x="168" y="1970"/>
                </a:lnTo>
                <a:lnTo>
                  <a:pt x="179" y="1971"/>
                </a:lnTo>
                <a:lnTo>
                  <a:pt x="184" y="1970"/>
                </a:lnTo>
                <a:lnTo>
                  <a:pt x="186" y="1970"/>
                </a:lnTo>
                <a:lnTo>
                  <a:pt x="186" y="1970"/>
                </a:lnTo>
                <a:lnTo>
                  <a:pt x="223" y="1943"/>
                </a:lnTo>
                <a:lnTo>
                  <a:pt x="223" y="1943"/>
                </a:lnTo>
                <a:lnTo>
                  <a:pt x="238" y="1942"/>
                </a:lnTo>
                <a:lnTo>
                  <a:pt x="271" y="1938"/>
                </a:lnTo>
                <a:lnTo>
                  <a:pt x="288" y="1935"/>
                </a:lnTo>
                <a:lnTo>
                  <a:pt x="305" y="1931"/>
                </a:lnTo>
                <a:lnTo>
                  <a:pt x="318" y="1927"/>
                </a:lnTo>
                <a:lnTo>
                  <a:pt x="323" y="1926"/>
                </a:lnTo>
                <a:lnTo>
                  <a:pt x="326" y="1924"/>
                </a:lnTo>
                <a:lnTo>
                  <a:pt x="326" y="1924"/>
                </a:lnTo>
                <a:lnTo>
                  <a:pt x="330" y="1919"/>
                </a:lnTo>
                <a:lnTo>
                  <a:pt x="332" y="1911"/>
                </a:lnTo>
                <a:lnTo>
                  <a:pt x="333" y="1903"/>
                </a:lnTo>
                <a:lnTo>
                  <a:pt x="333" y="1893"/>
                </a:lnTo>
                <a:lnTo>
                  <a:pt x="333" y="1878"/>
                </a:lnTo>
                <a:lnTo>
                  <a:pt x="332" y="1871"/>
                </a:lnTo>
                <a:lnTo>
                  <a:pt x="254" y="1843"/>
                </a:lnTo>
                <a:lnTo>
                  <a:pt x="254" y="1843"/>
                </a:lnTo>
                <a:lnTo>
                  <a:pt x="260" y="1822"/>
                </a:lnTo>
                <a:lnTo>
                  <a:pt x="263" y="1806"/>
                </a:lnTo>
                <a:lnTo>
                  <a:pt x="263" y="1800"/>
                </a:lnTo>
                <a:lnTo>
                  <a:pt x="262" y="1798"/>
                </a:lnTo>
                <a:lnTo>
                  <a:pt x="262" y="1798"/>
                </a:lnTo>
                <a:lnTo>
                  <a:pt x="260" y="1793"/>
                </a:lnTo>
                <a:lnTo>
                  <a:pt x="256" y="1787"/>
                </a:lnTo>
                <a:lnTo>
                  <a:pt x="254" y="1779"/>
                </a:lnTo>
                <a:lnTo>
                  <a:pt x="238" y="1697"/>
                </a:lnTo>
                <a:lnTo>
                  <a:pt x="218" y="1648"/>
                </a:lnTo>
                <a:lnTo>
                  <a:pt x="225" y="1506"/>
                </a:lnTo>
                <a:lnTo>
                  <a:pt x="243" y="1474"/>
                </a:lnTo>
                <a:lnTo>
                  <a:pt x="243" y="1424"/>
                </a:lnTo>
                <a:lnTo>
                  <a:pt x="271" y="1302"/>
                </a:lnTo>
                <a:lnTo>
                  <a:pt x="271" y="1302"/>
                </a:lnTo>
                <a:lnTo>
                  <a:pt x="288" y="1367"/>
                </a:lnTo>
                <a:lnTo>
                  <a:pt x="299" y="1413"/>
                </a:lnTo>
                <a:lnTo>
                  <a:pt x="304" y="1436"/>
                </a:lnTo>
                <a:lnTo>
                  <a:pt x="304" y="1436"/>
                </a:lnTo>
                <a:lnTo>
                  <a:pt x="309" y="1477"/>
                </a:lnTo>
                <a:lnTo>
                  <a:pt x="315" y="1520"/>
                </a:lnTo>
                <a:lnTo>
                  <a:pt x="315" y="1520"/>
                </a:lnTo>
                <a:lnTo>
                  <a:pt x="320" y="1536"/>
                </a:lnTo>
                <a:lnTo>
                  <a:pt x="328" y="1561"/>
                </a:lnTo>
                <a:lnTo>
                  <a:pt x="337" y="1586"/>
                </a:lnTo>
                <a:lnTo>
                  <a:pt x="342" y="1598"/>
                </a:lnTo>
                <a:lnTo>
                  <a:pt x="342" y="1598"/>
                </a:lnTo>
                <a:lnTo>
                  <a:pt x="358" y="1685"/>
                </a:lnTo>
                <a:lnTo>
                  <a:pt x="374" y="1768"/>
                </a:lnTo>
                <a:lnTo>
                  <a:pt x="383" y="1849"/>
                </a:lnTo>
                <a:lnTo>
                  <a:pt x="383" y="1849"/>
                </a:lnTo>
                <a:lnTo>
                  <a:pt x="377" y="1855"/>
                </a:lnTo>
                <a:lnTo>
                  <a:pt x="374" y="1861"/>
                </a:lnTo>
                <a:lnTo>
                  <a:pt x="372" y="1865"/>
                </a:lnTo>
                <a:lnTo>
                  <a:pt x="372" y="1865"/>
                </a:lnTo>
                <a:lnTo>
                  <a:pt x="372" y="1869"/>
                </a:lnTo>
                <a:lnTo>
                  <a:pt x="374" y="1873"/>
                </a:lnTo>
                <a:lnTo>
                  <a:pt x="376" y="1878"/>
                </a:lnTo>
                <a:lnTo>
                  <a:pt x="376" y="1884"/>
                </a:lnTo>
                <a:lnTo>
                  <a:pt x="376" y="1884"/>
                </a:lnTo>
                <a:lnTo>
                  <a:pt x="375" y="1900"/>
                </a:lnTo>
                <a:lnTo>
                  <a:pt x="374" y="1910"/>
                </a:lnTo>
                <a:lnTo>
                  <a:pt x="378" y="1930"/>
                </a:lnTo>
                <a:lnTo>
                  <a:pt x="378" y="1976"/>
                </a:lnTo>
                <a:lnTo>
                  <a:pt x="378" y="1976"/>
                </a:lnTo>
                <a:lnTo>
                  <a:pt x="388" y="1981"/>
                </a:lnTo>
                <a:lnTo>
                  <a:pt x="413" y="1993"/>
                </a:lnTo>
                <a:lnTo>
                  <a:pt x="427" y="2000"/>
                </a:lnTo>
                <a:lnTo>
                  <a:pt x="443" y="2006"/>
                </a:lnTo>
                <a:lnTo>
                  <a:pt x="458" y="2009"/>
                </a:lnTo>
                <a:lnTo>
                  <a:pt x="470" y="2011"/>
                </a:lnTo>
                <a:lnTo>
                  <a:pt x="470" y="2011"/>
                </a:lnTo>
                <a:lnTo>
                  <a:pt x="511" y="2011"/>
                </a:lnTo>
                <a:lnTo>
                  <a:pt x="528" y="2009"/>
                </a:lnTo>
                <a:lnTo>
                  <a:pt x="528" y="2009"/>
                </a:lnTo>
                <a:lnTo>
                  <a:pt x="549" y="2013"/>
                </a:lnTo>
                <a:lnTo>
                  <a:pt x="571" y="2017"/>
                </a:lnTo>
                <a:lnTo>
                  <a:pt x="598" y="2019"/>
                </a:lnTo>
                <a:lnTo>
                  <a:pt x="626" y="2022"/>
                </a:lnTo>
                <a:lnTo>
                  <a:pt x="640" y="2022"/>
                </a:lnTo>
                <a:lnTo>
                  <a:pt x="654" y="2020"/>
                </a:lnTo>
                <a:lnTo>
                  <a:pt x="666" y="2019"/>
                </a:lnTo>
                <a:lnTo>
                  <a:pt x="678" y="2017"/>
                </a:lnTo>
                <a:lnTo>
                  <a:pt x="688" y="2014"/>
                </a:lnTo>
                <a:lnTo>
                  <a:pt x="695" y="2009"/>
                </a:lnTo>
                <a:lnTo>
                  <a:pt x="695" y="2009"/>
                </a:lnTo>
                <a:lnTo>
                  <a:pt x="708" y="1998"/>
                </a:lnTo>
                <a:lnTo>
                  <a:pt x="716" y="1987"/>
                </a:lnTo>
                <a:lnTo>
                  <a:pt x="719" y="1982"/>
                </a:lnTo>
                <a:lnTo>
                  <a:pt x="720" y="1977"/>
                </a:lnTo>
                <a:lnTo>
                  <a:pt x="721" y="1973"/>
                </a:lnTo>
                <a:lnTo>
                  <a:pt x="721" y="1968"/>
                </a:lnTo>
                <a:lnTo>
                  <a:pt x="721" y="1963"/>
                </a:lnTo>
                <a:lnTo>
                  <a:pt x="719" y="1959"/>
                </a:lnTo>
                <a:lnTo>
                  <a:pt x="716" y="1955"/>
                </a:lnTo>
                <a:lnTo>
                  <a:pt x="713" y="1952"/>
                </a:lnTo>
                <a:lnTo>
                  <a:pt x="709" y="1948"/>
                </a:lnTo>
                <a:lnTo>
                  <a:pt x="704" y="1946"/>
                </a:lnTo>
                <a:lnTo>
                  <a:pt x="692" y="1941"/>
                </a:lnTo>
                <a:lnTo>
                  <a:pt x="692" y="1941"/>
                </a:lnTo>
                <a:lnTo>
                  <a:pt x="638" y="1930"/>
                </a:lnTo>
                <a:lnTo>
                  <a:pt x="628" y="1926"/>
                </a:lnTo>
                <a:lnTo>
                  <a:pt x="620" y="1924"/>
                </a:lnTo>
                <a:lnTo>
                  <a:pt x="615" y="1920"/>
                </a:lnTo>
                <a:lnTo>
                  <a:pt x="613" y="1919"/>
                </a:lnTo>
                <a:lnTo>
                  <a:pt x="612" y="1918"/>
                </a:lnTo>
                <a:lnTo>
                  <a:pt x="612" y="1918"/>
                </a:lnTo>
                <a:lnTo>
                  <a:pt x="610" y="1913"/>
                </a:lnTo>
                <a:lnTo>
                  <a:pt x="604" y="1904"/>
                </a:lnTo>
                <a:lnTo>
                  <a:pt x="583" y="1883"/>
                </a:lnTo>
                <a:lnTo>
                  <a:pt x="553" y="1856"/>
                </a:lnTo>
                <a:lnTo>
                  <a:pt x="553" y="1856"/>
                </a:lnTo>
                <a:lnTo>
                  <a:pt x="561" y="1853"/>
                </a:lnTo>
                <a:lnTo>
                  <a:pt x="568" y="1849"/>
                </a:lnTo>
                <a:lnTo>
                  <a:pt x="575" y="1844"/>
                </a:lnTo>
                <a:lnTo>
                  <a:pt x="582" y="1837"/>
                </a:lnTo>
                <a:lnTo>
                  <a:pt x="584" y="1833"/>
                </a:lnTo>
                <a:lnTo>
                  <a:pt x="585" y="1828"/>
                </a:lnTo>
                <a:lnTo>
                  <a:pt x="585" y="1823"/>
                </a:lnTo>
                <a:lnTo>
                  <a:pt x="583" y="1818"/>
                </a:lnTo>
                <a:lnTo>
                  <a:pt x="580" y="1813"/>
                </a:lnTo>
                <a:lnTo>
                  <a:pt x="575" y="1809"/>
                </a:lnTo>
                <a:lnTo>
                  <a:pt x="575" y="1809"/>
                </a:lnTo>
                <a:lnTo>
                  <a:pt x="564" y="1798"/>
                </a:lnTo>
                <a:lnTo>
                  <a:pt x="553" y="1790"/>
                </a:lnTo>
                <a:lnTo>
                  <a:pt x="545" y="1785"/>
                </a:lnTo>
                <a:lnTo>
                  <a:pt x="536" y="1782"/>
                </a:lnTo>
                <a:lnTo>
                  <a:pt x="525" y="1778"/>
                </a:lnTo>
                <a:lnTo>
                  <a:pt x="520" y="1778"/>
                </a:lnTo>
                <a:lnTo>
                  <a:pt x="525" y="1714"/>
                </a:lnTo>
                <a:lnTo>
                  <a:pt x="492" y="1607"/>
                </a:lnTo>
                <a:lnTo>
                  <a:pt x="512" y="1542"/>
                </a:lnTo>
                <a:lnTo>
                  <a:pt x="501" y="1500"/>
                </a:lnTo>
                <a:lnTo>
                  <a:pt x="498" y="1448"/>
                </a:lnTo>
                <a:lnTo>
                  <a:pt x="484" y="1372"/>
                </a:lnTo>
                <a:lnTo>
                  <a:pt x="473" y="1197"/>
                </a:lnTo>
                <a:lnTo>
                  <a:pt x="453" y="1110"/>
                </a:lnTo>
                <a:lnTo>
                  <a:pt x="431" y="1052"/>
                </a:lnTo>
                <a:lnTo>
                  <a:pt x="431" y="1052"/>
                </a:lnTo>
                <a:lnTo>
                  <a:pt x="432" y="1048"/>
                </a:lnTo>
                <a:lnTo>
                  <a:pt x="434" y="1039"/>
                </a:lnTo>
                <a:lnTo>
                  <a:pt x="436" y="1020"/>
                </a:lnTo>
                <a:lnTo>
                  <a:pt x="435" y="996"/>
                </a:lnTo>
                <a:lnTo>
                  <a:pt x="435" y="996"/>
                </a:lnTo>
                <a:lnTo>
                  <a:pt x="435" y="980"/>
                </a:lnTo>
                <a:lnTo>
                  <a:pt x="436" y="962"/>
                </a:lnTo>
                <a:lnTo>
                  <a:pt x="438" y="922"/>
                </a:lnTo>
                <a:lnTo>
                  <a:pt x="445" y="870"/>
                </a:lnTo>
                <a:lnTo>
                  <a:pt x="445" y="870"/>
                </a:lnTo>
                <a:lnTo>
                  <a:pt x="446" y="858"/>
                </a:lnTo>
                <a:lnTo>
                  <a:pt x="451" y="838"/>
                </a:lnTo>
                <a:lnTo>
                  <a:pt x="456" y="820"/>
                </a:lnTo>
                <a:lnTo>
                  <a:pt x="457" y="806"/>
                </a:lnTo>
                <a:lnTo>
                  <a:pt x="457" y="740"/>
                </a:lnTo>
                <a:lnTo>
                  <a:pt x="457" y="740"/>
                </a:lnTo>
                <a:lnTo>
                  <a:pt x="474" y="739"/>
                </a:lnTo>
                <a:lnTo>
                  <a:pt x="517" y="734"/>
                </a:lnTo>
                <a:lnTo>
                  <a:pt x="541" y="729"/>
                </a:lnTo>
                <a:lnTo>
                  <a:pt x="568" y="723"/>
                </a:lnTo>
                <a:lnTo>
                  <a:pt x="593" y="716"/>
                </a:lnTo>
                <a:lnTo>
                  <a:pt x="605" y="711"/>
                </a:lnTo>
                <a:lnTo>
                  <a:pt x="615" y="706"/>
                </a:lnTo>
                <a:lnTo>
                  <a:pt x="615" y="706"/>
                </a:lnTo>
                <a:lnTo>
                  <a:pt x="645" y="690"/>
                </a:lnTo>
                <a:lnTo>
                  <a:pt x="662" y="681"/>
                </a:lnTo>
                <a:lnTo>
                  <a:pt x="670" y="679"/>
                </a:lnTo>
                <a:lnTo>
                  <a:pt x="672" y="679"/>
                </a:lnTo>
                <a:lnTo>
                  <a:pt x="672" y="679"/>
                </a:lnTo>
                <a:lnTo>
                  <a:pt x="688" y="683"/>
                </a:lnTo>
                <a:lnTo>
                  <a:pt x="705" y="686"/>
                </a:lnTo>
                <a:lnTo>
                  <a:pt x="722" y="689"/>
                </a:lnTo>
                <a:lnTo>
                  <a:pt x="722" y="689"/>
                </a:lnTo>
                <a:lnTo>
                  <a:pt x="726" y="687"/>
                </a:lnTo>
                <a:lnTo>
                  <a:pt x="731" y="685"/>
                </a:lnTo>
                <a:lnTo>
                  <a:pt x="735" y="681"/>
                </a:lnTo>
                <a:lnTo>
                  <a:pt x="739" y="676"/>
                </a:lnTo>
                <a:lnTo>
                  <a:pt x="748" y="664"/>
                </a:lnTo>
                <a:lnTo>
                  <a:pt x="755" y="649"/>
                </a:lnTo>
                <a:lnTo>
                  <a:pt x="761" y="635"/>
                </a:lnTo>
                <a:lnTo>
                  <a:pt x="766" y="620"/>
                </a:lnTo>
                <a:lnTo>
                  <a:pt x="769" y="609"/>
                </a:lnTo>
                <a:lnTo>
                  <a:pt x="769" y="605"/>
                </a:lnTo>
                <a:lnTo>
                  <a:pt x="768" y="603"/>
                </a:lnTo>
                <a:lnTo>
                  <a:pt x="768" y="603"/>
                </a:lnTo>
                <a:lnTo>
                  <a:pt x="765" y="601"/>
                </a:lnTo>
                <a:lnTo>
                  <a:pt x="760" y="597"/>
                </a:lnTo>
                <a:lnTo>
                  <a:pt x="744" y="588"/>
                </a:lnTo>
                <a:lnTo>
                  <a:pt x="727" y="581"/>
                </a:lnTo>
                <a:lnTo>
                  <a:pt x="711" y="575"/>
                </a:lnTo>
                <a:lnTo>
                  <a:pt x="735" y="544"/>
                </a:lnTo>
                <a:lnTo>
                  <a:pt x="737" y="528"/>
                </a:lnTo>
                <a:lnTo>
                  <a:pt x="737" y="528"/>
                </a:lnTo>
                <a:lnTo>
                  <a:pt x="708" y="525"/>
                </a:lnTo>
                <a:lnTo>
                  <a:pt x="650" y="520"/>
                </a:lnTo>
                <a:lnTo>
                  <a:pt x="569" y="511"/>
                </a:lnTo>
                <a:lnTo>
                  <a:pt x="519" y="558"/>
                </a:lnTo>
                <a:lnTo>
                  <a:pt x="519" y="558"/>
                </a:lnTo>
                <a:lnTo>
                  <a:pt x="516" y="544"/>
                </a:lnTo>
                <a:lnTo>
                  <a:pt x="509" y="522"/>
                </a:lnTo>
                <a:lnTo>
                  <a:pt x="497" y="468"/>
                </a:lnTo>
                <a:lnTo>
                  <a:pt x="481" y="397"/>
                </a:lnTo>
                <a:lnTo>
                  <a:pt x="481" y="397"/>
                </a:lnTo>
                <a:lnTo>
                  <a:pt x="415" y="336"/>
                </a:lnTo>
                <a:lnTo>
                  <a:pt x="415" y="336"/>
                </a:lnTo>
                <a:lnTo>
                  <a:pt x="407" y="324"/>
                </a:lnTo>
                <a:lnTo>
                  <a:pt x="400" y="315"/>
                </a:lnTo>
                <a:lnTo>
                  <a:pt x="400" y="315"/>
                </a:lnTo>
                <a:lnTo>
                  <a:pt x="403" y="306"/>
                </a:lnTo>
                <a:lnTo>
                  <a:pt x="407" y="297"/>
                </a:lnTo>
                <a:lnTo>
                  <a:pt x="412" y="291"/>
                </a:lnTo>
                <a:lnTo>
                  <a:pt x="412" y="291"/>
                </a:lnTo>
                <a:lnTo>
                  <a:pt x="416" y="285"/>
                </a:lnTo>
                <a:lnTo>
                  <a:pt x="423" y="275"/>
                </a:lnTo>
                <a:lnTo>
                  <a:pt x="435" y="252"/>
                </a:lnTo>
                <a:lnTo>
                  <a:pt x="435" y="252"/>
                </a:lnTo>
                <a:lnTo>
                  <a:pt x="459" y="202"/>
                </a:lnTo>
                <a:lnTo>
                  <a:pt x="459" y="202"/>
                </a:lnTo>
                <a:lnTo>
                  <a:pt x="479" y="176"/>
                </a:lnTo>
                <a:lnTo>
                  <a:pt x="493" y="156"/>
                </a:lnTo>
                <a:lnTo>
                  <a:pt x="501" y="144"/>
                </a:lnTo>
                <a:lnTo>
                  <a:pt x="501" y="144"/>
                </a:lnTo>
                <a:lnTo>
                  <a:pt x="509" y="116"/>
                </a:lnTo>
                <a:lnTo>
                  <a:pt x="503" y="83"/>
                </a:lnTo>
                <a:lnTo>
                  <a:pt x="479" y="40"/>
                </a:lnTo>
                <a:lnTo>
                  <a:pt x="479" y="40"/>
                </a:lnTo>
                <a:lnTo>
                  <a:pt x="479" y="37"/>
                </a:lnTo>
                <a:lnTo>
                  <a:pt x="476" y="31"/>
                </a:lnTo>
                <a:lnTo>
                  <a:pt x="474" y="29"/>
                </a:lnTo>
                <a:lnTo>
                  <a:pt x="470" y="26"/>
                </a:lnTo>
                <a:lnTo>
                  <a:pt x="465" y="25"/>
                </a:lnTo>
                <a:lnTo>
                  <a:pt x="459" y="26"/>
                </a:lnTo>
                <a:lnTo>
                  <a:pt x="459" y="26"/>
                </a:lnTo>
                <a:lnTo>
                  <a:pt x="452" y="28"/>
                </a:lnTo>
                <a:lnTo>
                  <a:pt x="445" y="26"/>
                </a:lnTo>
                <a:lnTo>
                  <a:pt x="437" y="25"/>
                </a:lnTo>
                <a:lnTo>
                  <a:pt x="430" y="23"/>
                </a:lnTo>
                <a:lnTo>
                  <a:pt x="420" y="18"/>
                </a:lnTo>
                <a:lnTo>
                  <a:pt x="415" y="15"/>
                </a:lnTo>
                <a:lnTo>
                  <a:pt x="383" y="12"/>
                </a:lnTo>
                <a:close/>
                <a:moveTo>
                  <a:pt x="646" y="618"/>
                </a:moveTo>
                <a:lnTo>
                  <a:pt x="645" y="618"/>
                </a:lnTo>
                <a:lnTo>
                  <a:pt x="540" y="623"/>
                </a:lnTo>
                <a:lnTo>
                  <a:pt x="540" y="623"/>
                </a:lnTo>
                <a:lnTo>
                  <a:pt x="533" y="594"/>
                </a:lnTo>
                <a:lnTo>
                  <a:pt x="646" y="618"/>
                </a:lnTo>
                <a:close/>
                <a:moveTo>
                  <a:pt x="573" y="520"/>
                </a:moveTo>
                <a:lnTo>
                  <a:pt x="725" y="536"/>
                </a:lnTo>
                <a:lnTo>
                  <a:pt x="659" y="608"/>
                </a:lnTo>
                <a:lnTo>
                  <a:pt x="529" y="582"/>
                </a:lnTo>
                <a:lnTo>
                  <a:pt x="524" y="565"/>
                </a:lnTo>
                <a:lnTo>
                  <a:pt x="573" y="520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10"/>
          <p:cNvSpPr>
            <a:spLocks noEditPoints="1"/>
          </p:cNvSpPr>
          <p:nvPr/>
        </p:nvSpPr>
        <p:spPr bwMode="auto">
          <a:xfrm>
            <a:off x="8436747" y="2798930"/>
            <a:ext cx="556533" cy="1591153"/>
          </a:xfrm>
          <a:custGeom>
            <a:avLst/>
            <a:gdLst>
              <a:gd name="T0" fmla="*/ 446 w 754"/>
              <a:gd name="T1" fmla="*/ 2 h 2149"/>
              <a:gd name="T2" fmla="*/ 387 w 754"/>
              <a:gd name="T3" fmla="*/ 0 h 2149"/>
              <a:gd name="T4" fmla="*/ 310 w 754"/>
              <a:gd name="T5" fmla="*/ 23 h 2149"/>
              <a:gd name="T6" fmla="*/ 280 w 754"/>
              <a:gd name="T7" fmla="*/ 72 h 2149"/>
              <a:gd name="T8" fmla="*/ 275 w 754"/>
              <a:gd name="T9" fmla="*/ 130 h 2149"/>
              <a:gd name="T10" fmla="*/ 227 w 754"/>
              <a:gd name="T11" fmla="*/ 209 h 2149"/>
              <a:gd name="T12" fmla="*/ 197 w 754"/>
              <a:gd name="T13" fmla="*/ 262 h 2149"/>
              <a:gd name="T14" fmla="*/ 119 w 754"/>
              <a:gd name="T15" fmla="*/ 312 h 2149"/>
              <a:gd name="T16" fmla="*/ 0 w 754"/>
              <a:gd name="T17" fmla="*/ 689 h 2149"/>
              <a:gd name="T18" fmla="*/ 11 w 754"/>
              <a:gd name="T19" fmla="*/ 761 h 2149"/>
              <a:gd name="T20" fmla="*/ 61 w 754"/>
              <a:gd name="T21" fmla="*/ 764 h 2149"/>
              <a:gd name="T22" fmla="*/ 127 w 754"/>
              <a:gd name="T23" fmla="*/ 834 h 2149"/>
              <a:gd name="T24" fmla="*/ 151 w 754"/>
              <a:gd name="T25" fmla="*/ 1190 h 2149"/>
              <a:gd name="T26" fmla="*/ 108 w 754"/>
              <a:gd name="T27" fmla="*/ 1745 h 2149"/>
              <a:gd name="T28" fmla="*/ 118 w 754"/>
              <a:gd name="T29" fmla="*/ 2038 h 2149"/>
              <a:gd name="T30" fmla="*/ 143 w 754"/>
              <a:gd name="T31" fmla="*/ 2103 h 2149"/>
              <a:gd name="T32" fmla="*/ 250 w 754"/>
              <a:gd name="T33" fmla="*/ 2100 h 2149"/>
              <a:gd name="T34" fmla="*/ 333 w 754"/>
              <a:gd name="T35" fmla="*/ 2078 h 2149"/>
              <a:gd name="T36" fmla="*/ 329 w 754"/>
              <a:gd name="T37" fmla="*/ 2039 h 2149"/>
              <a:gd name="T38" fmla="*/ 256 w 754"/>
              <a:gd name="T39" fmla="*/ 1934 h 2149"/>
              <a:gd name="T40" fmla="*/ 293 w 754"/>
              <a:gd name="T41" fmla="*/ 1655 h 2149"/>
              <a:gd name="T42" fmla="*/ 364 w 754"/>
              <a:gd name="T43" fmla="*/ 1406 h 2149"/>
              <a:gd name="T44" fmla="*/ 377 w 754"/>
              <a:gd name="T45" fmla="*/ 1480 h 2149"/>
              <a:gd name="T46" fmla="*/ 397 w 754"/>
              <a:gd name="T47" fmla="*/ 1534 h 2149"/>
              <a:gd name="T48" fmla="*/ 417 w 754"/>
              <a:gd name="T49" fmla="*/ 2022 h 2149"/>
              <a:gd name="T50" fmla="*/ 422 w 754"/>
              <a:gd name="T51" fmla="*/ 2104 h 2149"/>
              <a:gd name="T52" fmla="*/ 436 w 754"/>
              <a:gd name="T53" fmla="*/ 2143 h 2149"/>
              <a:gd name="T54" fmla="*/ 536 w 754"/>
              <a:gd name="T55" fmla="*/ 2147 h 2149"/>
              <a:gd name="T56" fmla="*/ 723 w 754"/>
              <a:gd name="T57" fmla="*/ 2132 h 2149"/>
              <a:gd name="T58" fmla="*/ 731 w 754"/>
              <a:gd name="T59" fmla="*/ 2097 h 2149"/>
              <a:gd name="T60" fmla="*/ 693 w 754"/>
              <a:gd name="T61" fmla="*/ 2075 h 2149"/>
              <a:gd name="T62" fmla="*/ 594 w 754"/>
              <a:gd name="T63" fmla="*/ 2035 h 2149"/>
              <a:gd name="T64" fmla="*/ 564 w 754"/>
              <a:gd name="T65" fmla="*/ 1982 h 2149"/>
              <a:gd name="T66" fmla="*/ 552 w 754"/>
              <a:gd name="T67" fmla="*/ 1856 h 2149"/>
              <a:gd name="T68" fmla="*/ 573 w 754"/>
              <a:gd name="T69" fmla="*/ 1666 h 2149"/>
              <a:gd name="T70" fmla="*/ 590 w 754"/>
              <a:gd name="T71" fmla="*/ 1509 h 2149"/>
              <a:gd name="T72" fmla="*/ 636 w 754"/>
              <a:gd name="T73" fmla="*/ 1266 h 2149"/>
              <a:gd name="T74" fmla="*/ 635 w 754"/>
              <a:gd name="T75" fmla="*/ 1148 h 2149"/>
              <a:gd name="T76" fmla="*/ 630 w 754"/>
              <a:gd name="T77" fmla="*/ 1051 h 2149"/>
              <a:gd name="T78" fmla="*/ 641 w 754"/>
              <a:gd name="T79" fmla="*/ 1037 h 2149"/>
              <a:gd name="T80" fmla="*/ 618 w 754"/>
              <a:gd name="T81" fmla="*/ 964 h 2149"/>
              <a:gd name="T82" fmla="*/ 580 w 754"/>
              <a:gd name="T83" fmla="*/ 889 h 2149"/>
              <a:gd name="T84" fmla="*/ 575 w 754"/>
              <a:gd name="T85" fmla="*/ 834 h 2149"/>
              <a:gd name="T86" fmla="*/ 595 w 754"/>
              <a:gd name="T87" fmla="*/ 791 h 2149"/>
              <a:gd name="T88" fmla="*/ 688 w 754"/>
              <a:gd name="T89" fmla="*/ 668 h 2149"/>
              <a:gd name="T90" fmla="*/ 716 w 754"/>
              <a:gd name="T91" fmla="*/ 605 h 2149"/>
              <a:gd name="T92" fmla="*/ 727 w 754"/>
              <a:gd name="T93" fmla="*/ 575 h 2149"/>
              <a:gd name="T94" fmla="*/ 754 w 754"/>
              <a:gd name="T95" fmla="*/ 517 h 2149"/>
              <a:gd name="T96" fmla="*/ 689 w 754"/>
              <a:gd name="T97" fmla="*/ 510 h 2149"/>
              <a:gd name="T98" fmla="*/ 628 w 754"/>
              <a:gd name="T99" fmla="*/ 597 h 2149"/>
              <a:gd name="T100" fmla="*/ 646 w 754"/>
              <a:gd name="T101" fmla="*/ 611 h 2149"/>
              <a:gd name="T102" fmla="*/ 504 w 754"/>
              <a:gd name="T103" fmla="*/ 471 h 2149"/>
              <a:gd name="T104" fmla="*/ 506 w 754"/>
              <a:gd name="T105" fmla="*/ 246 h 2149"/>
              <a:gd name="T106" fmla="*/ 530 w 754"/>
              <a:gd name="T107" fmla="*/ 105 h 2149"/>
              <a:gd name="T108" fmla="*/ 699 w 754"/>
              <a:gd name="T109" fmla="*/ 578 h 2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754" h="2149">
                <a:moveTo>
                  <a:pt x="491" y="34"/>
                </a:moveTo>
                <a:lnTo>
                  <a:pt x="468" y="10"/>
                </a:lnTo>
                <a:lnTo>
                  <a:pt x="468" y="10"/>
                </a:lnTo>
                <a:lnTo>
                  <a:pt x="461" y="7"/>
                </a:lnTo>
                <a:lnTo>
                  <a:pt x="454" y="5"/>
                </a:lnTo>
                <a:lnTo>
                  <a:pt x="446" y="2"/>
                </a:lnTo>
                <a:lnTo>
                  <a:pt x="446" y="2"/>
                </a:lnTo>
                <a:lnTo>
                  <a:pt x="437" y="2"/>
                </a:lnTo>
                <a:lnTo>
                  <a:pt x="430" y="2"/>
                </a:lnTo>
                <a:lnTo>
                  <a:pt x="421" y="2"/>
                </a:lnTo>
                <a:lnTo>
                  <a:pt x="409" y="1"/>
                </a:lnTo>
                <a:lnTo>
                  <a:pt x="409" y="1"/>
                </a:lnTo>
                <a:lnTo>
                  <a:pt x="397" y="0"/>
                </a:lnTo>
                <a:lnTo>
                  <a:pt x="387" y="0"/>
                </a:lnTo>
                <a:lnTo>
                  <a:pt x="377" y="1"/>
                </a:lnTo>
                <a:lnTo>
                  <a:pt x="368" y="2"/>
                </a:lnTo>
                <a:lnTo>
                  <a:pt x="368" y="2"/>
                </a:lnTo>
                <a:lnTo>
                  <a:pt x="343" y="9"/>
                </a:lnTo>
                <a:lnTo>
                  <a:pt x="326" y="15"/>
                </a:lnTo>
                <a:lnTo>
                  <a:pt x="317" y="18"/>
                </a:lnTo>
                <a:lnTo>
                  <a:pt x="310" y="23"/>
                </a:lnTo>
                <a:lnTo>
                  <a:pt x="310" y="23"/>
                </a:lnTo>
                <a:lnTo>
                  <a:pt x="302" y="29"/>
                </a:lnTo>
                <a:lnTo>
                  <a:pt x="296" y="35"/>
                </a:lnTo>
                <a:lnTo>
                  <a:pt x="293" y="43"/>
                </a:lnTo>
                <a:lnTo>
                  <a:pt x="289" y="50"/>
                </a:lnTo>
                <a:lnTo>
                  <a:pt x="283" y="65"/>
                </a:lnTo>
                <a:lnTo>
                  <a:pt x="280" y="72"/>
                </a:lnTo>
                <a:lnTo>
                  <a:pt x="277" y="78"/>
                </a:lnTo>
                <a:lnTo>
                  <a:pt x="277" y="78"/>
                </a:lnTo>
                <a:lnTo>
                  <a:pt x="274" y="86"/>
                </a:lnTo>
                <a:lnTo>
                  <a:pt x="273" y="94"/>
                </a:lnTo>
                <a:lnTo>
                  <a:pt x="273" y="104"/>
                </a:lnTo>
                <a:lnTo>
                  <a:pt x="273" y="114"/>
                </a:lnTo>
                <a:lnTo>
                  <a:pt x="275" y="130"/>
                </a:lnTo>
                <a:lnTo>
                  <a:pt x="277" y="136"/>
                </a:lnTo>
                <a:lnTo>
                  <a:pt x="266" y="165"/>
                </a:lnTo>
                <a:lnTo>
                  <a:pt x="250" y="198"/>
                </a:lnTo>
                <a:lnTo>
                  <a:pt x="250" y="198"/>
                </a:lnTo>
                <a:lnTo>
                  <a:pt x="238" y="203"/>
                </a:lnTo>
                <a:lnTo>
                  <a:pt x="229" y="208"/>
                </a:lnTo>
                <a:lnTo>
                  <a:pt x="227" y="209"/>
                </a:lnTo>
                <a:lnTo>
                  <a:pt x="224" y="212"/>
                </a:lnTo>
                <a:lnTo>
                  <a:pt x="224" y="212"/>
                </a:lnTo>
                <a:lnTo>
                  <a:pt x="215" y="231"/>
                </a:lnTo>
                <a:lnTo>
                  <a:pt x="203" y="255"/>
                </a:lnTo>
                <a:lnTo>
                  <a:pt x="203" y="255"/>
                </a:lnTo>
                <a:lnTo>
                  <a:pt x="201" y="258"/>
                </a:lnTo>
                <a:lnTo>
                  <a:pt x="197" y="262"/>
                </a:lnTo>
                <a:lnTo>
                  <a:pt x="187" y="271"/>
                </a:lnTo>
                <a:lnTo>
                  <a:pt x="175" y="280"/>
                </a:lnTo>
                <a:lnTo>
                  <a:pt x="175" y="280"/>
                </a:lnTo>
                <a:lnTo>
                  <a:pt x="148" y="294"/>
                </a:lnTo>
                <a:lnTo>
                  <a:pt x="129" y="305"/>
                </a:lnTo>
                <a:lnTo>
                  <a:pt x="119" y="312"/>
                </a:lnTo>
                <a:lnTo>
                  <a:pt x="119" y="312"/>
                </a:lnTo>
                <a:lnTo>
                  <a:pt x="97" y="340"/>
                </a:lnTo>
                <a:lnTo>
                  <a:pt x="76" y="367"/>
                </a:lnTo>
                <a:lnTo>
                  <a:pt x="76" y="367"/>
                </a:lnTo>
                <a:lnTo>
                  <a:pt x="22" y="431"/>
                </a:lnTo>
                <a:lnTo>
                  <a:pt x="0" y="681"/>
                </a:lnTo>
                <a:lnTo>
                  <a:pt x="0" y="681"/>
                </a:lnTo>
                <a:lnTo>
                  <a:pt x="0" y="689"/>
                </a:lnTo>
                <a:lnTo>
                  <a:pt x="0" y="710"/>
                </a:lnTo>
                <a:lnTo>
                  <a:pt x="1" y="723"/>
                </a:lnTo>
                <a:lnTo>
                  <a:pt x="3" y="736"/>
                </a:lnTo>
                <a:lnTo>
                  <a:pt x="5" y="747"/>
                </a:lnTo>
                <a:lnTo>
                  <a:pt x="9" y="756"/>
                </a:lnTo>
                <a:lnTo>
                  <a:pt x="9" y="756"/>
                </a:lnTo>
                <a:lnTo>
                  <a:pt x="11" y="761"/>
                </a:lnTo>
                <a:lnTo>
                  <a:pt x="15" y="764"/>
                </a:lnTo>
                <a:lnTo>
                  <a:pt x="18" y="766"/>
                </a:lnTo>
                <a:lnTo>
                  <a:pt x="22" y="767"/>
                </a:lnTo>
                <a:lnTo>
                  <a:pt x="32" y="769"/>
                </a:lnTo>
                <a:lnTo>
                  <a:pt x="43" y="767"/>
                </a:lnTo>
                <a:lnTo>
                  <a:pt x="53" y="766"/>
                </a:lnTo>
                <a:lnTo>
                  <a:pt x="61" y="764"/>
                </a:lnTo>
                <a:lnTo>
                  <a:pt x="69" y="761"/>
                </a:lnTo>
                <a:lnTo>
                  <a:pt x="69" y="761"/>
                </a:lnTo>
                <a:lnTo>
                  <a:pt x="108" y="802"/>
                </a:lnTo>
                <a:lnTo>
                  <a:pt x="108" y="802"/>
                </a:lnTo>
                <a:lnTo>
                  <a:pt x="111" y="807"/>
                </a:lnTo>
                <a:lnTo>
                  <a:pt x="116" y="814"/>
                </a:lnTo>
                <a:lnTo>
                  <a:pt x="127" y="834"/>
                </a:lnTo>
                <a:lnTo>
                  <a:pt x="141" y="858"/>
                </a:lnTo>
                <a:lnTo>
                  <a:pt x="141" y="858"/>
                </a:lnTo>
                <a:lnTo>
                  <a:pt x="137" y="885"/>
                </a:lnTo>
                <a:lnTo>
                  <a:pt x="135" y="916"/>
                </a:lnTo>
                <a:lnTo>
                  <a:pt x="135" y="916"/>
                </a:lnTo>
                <a:lnTo>
                  <a:pt x="142" y="1050"/>
                </a:lnTo>
                <a:lnTo>
                  <a:pt x="151" y="1190"/>
                </a:lnTo>
                <a:lnTo>
                  <a:pt x="151" y="1190"/>
                </a:lnTo>
                <a:lnTo>
                  <a:pt x="152" y="1204"/>
                </a:lnTo>
                <a:lnTo>
                  <a:pt x="154" y="1226"/>
                </a:lnTo>
                <a:lnTo>
                  <a:pt x="158" y="1257"/>
                </a:lnTo>
                <a:lnTo>
                  <a:pt x="118" y="1622"/>
                </a:lnTo>
                <a:lnTo>
                  <a:pt x="108" y="1745"/>
                </a:lnTo>
                <a:lnTo>
                  <a:pt x="108" y="1745"/>
                </a:lnTo>
                <a:lnTo>
                  <a:pt x="109" y="1794"/>
                </a:lnTo>
                <a:lnTo>
                  <a:pt x="111" y="1885"/>
                </a:lnTo>
                <a:lnTo>
                  <a:pt x="114" y="1973"/>
                </a:lnTo>
                <a:lnTo>
                  <a:pt x="114" y="2017"/>
                </a:lnTo>
                <a:lnTo>
                  <a:pt x="114" y="2017"/>
                </a:lnTo>
                <a:lnTo>
                  <a:pt x="115" y="2027"/>
                </a:lnTo>
                <a:lnTo>
                  <a:pt x="118" y="2038"/>
                </a:lnTo>
                <a:lnTo>
                  <a:pt x="122" y="2059"/>
                </a:lnTo>
                <a:lnTo>
                  <a:pt x="122" y="2059"/>
                </a:lnTo>
                <a:lnTo>
                  <a:pt x="124" y="2069"/>
                </a:lnTo>
                <a:lnTo>
                  <a:pt x="124" y="2082"/>
                </a:lnTo>
                <a:lnTo>
                  <a:pt x="124" y="2099"/>
                </a:lnTo>
                <a:lnTo>
                  <a:pt x="124" y="2099"/>
                </a:lnTo>
                <a:lnTo>
                  <a:pt x="143" y="2103"/>
                </a:lnTo>
                <a:lnTo>
                  <a:pt x="179" y="2106"/>
                </a:lnTo>
                <a:lnTo>
                  <a:pt x="179" y="2106"/>
                </a:lnTo>
                <a:lnTo>
                  <a:pt x="187" y="2108"/>
                </a:lnTo>
                <a:lnTo>
                  <a:pt x="197" y="2106"/>
                </a:lnTo>
                <a:lnTo>
                  <a:pt x="219" y="2104"/>
                </a:lnTo>
                <a:lnTo>
                  <a:pt x="239" y="2102"/>
                </a:lnTo>
                <a:lnTo>
                  <a:pt x="250" y="2100"/>
                </a:lnTo>
                <a:lnTo>
                  <a:pt x="250" y="2100"/>
                </a:lnTo>
                <a:lnTo>
                  <a:pt x="266" y="2098"/>
                </a:lnTo>
                <a:lnTo>
                  <a:pt x="291" y="2092"/>
                </a:lnTo>
                <a:lnTo>
                  <a:pt x="316" y="2086"/>
                </a:lnTo>
                <a:lnTo>
                  <a:pt x="329" y="2082"/>
                </a:lnTo>
                <a:lnTo>
                  <a:pt x="329" y="2082"/>
                </a:lnTo>
                <a:lnTo>
                  <a:pt x="333" y="2078"/>
                </a:lnTo>
                <a:lnTo>
                  <a:pt x="337" y="2071"/>
                </a:lnTo>
                <a:lnTo>
                  <a:pt x="339" y="2062"/>
                </a:lnTo>
                <a:lnTo>
                  <a:pt x="340" y="2053"/>
                </a:lnTo>
                <a:lnTo>
                  <a:pt x="340" y="2053"/>
                </a:lnTo>
                <a:lnTo>
                  <a:pt x="339" y="2049"/>
                </a:lnTo>
                <a:lnTo>
                  <a:pt x="335" y="2044"/>
                </a:lnTo>
                <a:lnTo>
                  <a:pt x="329" y="2039"/>
                </a:lnTo>
                <a:lnTo>
                  <a:pt x="323" y="2034"/>
                </a:lnTo>
                <a:lnTo>
                  <a:pt x="312" y="2028"/>
                </a:lnTo>
                <a:lnTo>
                  <a:pt x="307" y="2024"/>
                </a:lnTo>
                <a:lnTo>
                  <a:pt x="277" y="2018"/>
                </a:lnTo>
                <a:lnTo>
                  <a:pt x="277" y="1982"/>
                </a:lnTo>
                <a:lnTo>
                  <a:pt x="256" y="1934"/>
                </a:lnTo>
                <a:lnTo>
                  <a:pt x="256" y="1934"/>
                </a:lnTo>
                <a:lnTo>
                  <a:pt x="272" y="1756"/>
                </a:lnTo>
                <a:lnTo>
                  <a:pt x="272" y="1756"/>
                </a:lnTo>
                <a:lnTo>
                  <a:pt x="275" y="1729"/>
                </a:lnTo>
                <a:lnTo>
                  <a:pt x="277" y="1714"/>
                </a:lnTo>
                <a:lnTo>
                  <a:pt x="280" y="1700"/>
                </a:lnTo>
                <a:lnTo>
                  <a:pt x="280" y="1700"/>
                </a:lnTo>
                <a:lnTo>
                  <a:pt x="293" y="1655"/>
                </a:lnTo>
                <a:lnTo>
                  <a:pt x="302" y="1622"/>
                </a:lnTo>
                <a:lnTo>
                  <a:pt x="342" y="1324"/>
                </a:lnTo>
                <a:lnTo>
                  <a:pt x="342" y="1324"/>
                </a:lnTo>
                <a:lnTo>
                  <a:pt x="353" y="1362"/>
                </a:lnTo>
                <a:lnTo>
                  <a:pt x="361" y="1390"/>
                </a:lnTo>
                <a:lnTo>
                  <a:pt x="364" y="1400"/>
                </a:lnTo>
                <a:lnTo>
                  <a:pt x="364" y="1406"/>
                </a:lnTo>
                <a:lnTo>
                  <a:pt x="364" y="1406"/>
                </a:lnTo>
                <a:lnTo>
                  <a:pt x="365" y="1417"/>
                </a:lnTo>
                <a:lnTo>
                  <a:pt x="370" y="1438"/>
                </a:lnTo>
                <a:lnTo>
                  <a:pt x="375" y="1460"/>
                </a:lnTo>
                <a:lnTo>
                  <a:pt x="377" y="1475"/>
                </a:lnTo>
                <a:lnTo>
                  <a:pt x="377" y="1475"/>
                </a:lnTo>
                <a:lnTo>
                  <a:pt x="377" y="1480"/>
                </a:lnTo>
                <a:lnTo>
                  <a:pt x="379" y="1487"/>
                </a:lnTo>
                <a:lnTo>
                  <a:pt x="384" y="1504"/>
                </a:lnTo>
                <a:lnTo>
                  <a:pt x="390" y="1521"/>
                </a:lnTo>
                <a:lnTo>
                  <a:pt x="393" y="1526"/>
                </a:lnTo>
                <a:lnTo>
                  <a:pt x="395" y="1529"/>
                </a:lnTo>
                <a:lnTo>
                  <a:pt x="395" y="1529"/>
                </a:lnTo>
                <a:lnTo>
                  <a:pt x="397" y="1534"/>
                </a:lnTo>
                <a:lnTo>
                  <a:pt x="397" y="1545"/>
                </a:lnTo>
                <a:lnTo>
                  <a:pt x="398" y="1581"/>
                </a:lnTo>
                <a:lnTo>
                  <a:pt x="397" y="1694"/>
                </a:lnTo>
                <a:lnTo>
                  <a:pt x="395" y="1857"/>
                </a:lnTo>
                <a:lnTo>
                  <a:pt x="395" y="1857"/>
                </a:lnTo>
                <a:lnTo>
                  <a:pt x="417" y="2022"/>
                </a:lnTo>
                <a:lnTo>
                  <a:pt x="417" y="2022"/>
                </a:lnTo>
                <a:lnTo>
                  <a:pt x="419" y="2037"/>
                </a:lnTo>
                <a:lnTo>
                  <a:pt x="424" y="2056"/>
                </a:lnTo>
                <a:lnTo>
                  <a:pt x="428" y="2083"/>
                </a:lnTo>
                <a:lnTo>
                  <a:pt x="428" y="2083"/>
                </a:lnTo>
                <a:lnTo>
                  <a:pt x="427" y="2091"/>
                </a:lnTo>
                <a:lnTo>
                  <a:pt x="422" y="2104"/>
                </a:lnTo>
                <a:lnTo>
                  <a:pt x="422" y="2104"/>
                </a:lnTo>
                <a:lnTo>
                  <a:pt x="421" y="2111"/>
                </a:lnTo>
                <a:lnTo>
                  <a:pt x="421" y="2120"/>
                </a:lnTo>
                <a:lnTo>
                  <a:pt x="422" y="2125"/>
                </a:lnTo>
                <a:lnTo>
                  <a:pt x="425" y="2130"/>
                </a:lnTo>
                <a:lnTo>
                  <a:pt x="433" y="2141"/>
                </a:lnTo>
                <a:lnTo>
                  <a:pt x="433" y="2141"/>
                </a:lnTo>
                <a:lnTo>
                  <a:pt x="436" y="2143"/>
                </a:lnTo>
                <a:lnTo>
                  <a:pt x="441" y="2144"/>
                </a:lnTo>
                <a:lnTo>
                  <a:pt x="453" y="2148"/>
                </a:lnTo>
                <a:lnTo>
                  <a:pt x="468" y="2149"/>
                </a:lnTo>
                <a:lnTo>
                  <a:pt x="485" y="2149"/>
                </a:lnTo>
                <a:lnTo>
                  <a:pt x="515" y="2148"/>
                </a:lnTo>
                <a:lnTo>
                  <a:pt x="536" y="2147"/>
                </a:lnTo>
                <a:lnTo>
                  <a:pt x="536" y="2147"/>
                </a:lnTo>
                <a:lnTo>
                  <a:pt x="570" y="2147"/>
                </a:lnTo>
                <a:lnTo>
                  <a:pt x="632" y="2143"/>
                </a:lnTo>
                <a:lnTo>
                  <a:pt x="663" y="2141"/>
                </a:lnTo>
                <a:lnTo>
                  <a:pt x="693" y="2138"/>
                </a:lnTo>
                <a:lnTo>
                  <a:pt x="712" y="2136"/>
                </a:lnTo>
                <a:lnTo>
                  <a:pt x="720" y="2133"/>
                </a:lnTo>
                <a:lnTo>
                  <a:pt x="723" y="2132"/>
                </a:lnTo>
                <a:lnTo>
                  <a:pt x="723" y="2132"/>
                </a:lnTo>
                <a:lnTo>
                  <a:pt x="726" y="2129"/>
                </a:lnTo>
                <a:lnTo>
                  <a:pt x="728" y="2124"/>
                </a:lnTo>
                <a:lnTo>
                  <a:pt x="731" y="2117"/>
                </a:lnTo>
                <a:lnTo>
                  <a:pt x="732" y="2110"/>
                </a:lnTo>
                <a:lnTo>
                  <a:pt x="732" y="2104"/>
                </a:lnTo>
                <a:lnTo>
                  <a:pt x="731" y="2097"/>
                </a:lnTo>
                <a:lnTo>
                  <a:pt x="728" y="2091"/>
                </a:lnTo>
                <a:lnTo>
                  <a:pt x="723" y="2086"/>
                </a:lnTo>
                <a:lnTo>
                  <a:pt x="723" y="2086"/>
                </a:lnTo>
                <a:lnTo>
                  <a:pt x="721" y="2083"/>
                </a:lnTo>
                <a:lnTo>
                  <a:pt x="716" y="2081"/>
                </a:lnTo>
                <a:lnTo>
                  <a:pt x="705" y="2077"/>
                </a:lnTo>
                <a:lnTo>
                  <a:pt x="693" y="2075"/>
                </a:lnTo>
                <a:lnTo>
                  <a:pt x="678" y="2072"/>
                </a:lnTo>
                <a:lnTo>
                  <a:pt x="655" y="2070"/>
                </a:lnTo>
                <a:lnTo>
                  <a:pt x="644" y="2069"/>
                </a:lnTo>
                <a:lnTo>
                  <a:pt x="644" y="2069"/>
                </a:lnTo>
                <a:lnTo>
                  <a:pt x="602" y="2040"/>
                </a:lnTo>
                <a:lnTo>
                  <a:pt x="602" y="2040"/>
                </a:lnTo>
                <a:lnTo>
                  <a:pt x="594" y="2035"/>
                </a:lnTo>
                <a:lnTo>
                  <a:pt x="584" y="2032"/>
                </a:lnTo>
                <a:lnTo>
                  <a:pt x="573" y="2029"/>
                </a:lnTo>
                <a:lnTo>
                  <a:pt x="573" y="2029"/>
                </a:lnTo>
                <a:lnTo>
                  <a:pt x="570" y="2012"/>
                </a:lnTo>
                <a:lnTo>
                  <a:pt x="568" y="1996"/>
                </a:lnTo>
                <a:lnTo>
                  <a:pt x="564" y="1982"/>
                </a:lnTo>
                <a:lnTo>
                  <a:pt x="564" y="1982"/>
                </a:lnTo>
                <a:lnTo>
                  <a:pt x="561" y="1972"/>
                </a:lnTo>
                <a:lnTo>
                  <a:pt x="558" y="1957"/>
                </a:lnTo>
                <a:lnTo>
                  <a:pt x="554" y="1923"/>
                </a:lnTo>
                <a:lnTo>
                  <a:pt x="552" y="1886"/>
                </a:lnTo>
                <a:lnTo>
                  <a:pt x="552" y="1870"/>
                </a:lnTo>
                <a:lnTo>
                  <a:pt x="552" y="1856"/>
                </a:lnTo>
                <a:lnTo>
                  <a:pt x="552" y="1856"/>
                </a:lnTo>
                <a:lnTo>
                  <a:pt x="554" y="1843"/>
                </a:lnTo>
                <a:lnTo>
                  <a:pt x="556" y="1832"/>
                </a:lnTo>
                <a:lnTo>
                  <a:pt x="561" y="1811"/>
                </a:lnTo>
                <a:lnTo>
                  <a:pt x="567" y="1792"/>
                </a:lnTo>
                <a:lnTo>
                  <a:pt x="567" y="1792"/>
                </a:lnTo>
                <a:lnTo>
                  <a:pt x="569" y="1753"/>
                </a:lnTo>
                <a:lnTo>
                  <a:pt x="573" y="1666"/>
                </a:lnTo>
                <a:lnTo>
                  <a:pt x="579" y="1575"/>
                </a:lnTo>
                <a:lnTo>
                  <a:pt x="581" y="1542"/>
                </a:lnTo>
                <a:lnTo>
                  <a:pt x="584" y="1531"/>
                </a:lnTo>
                <a:lnTo>
                  <a:pt x="585" y="1525"/>
                </a:lnTo>
                <a:lnTo>
                  <a:pt x="585" y="1525"/>
                </a:lnTo>
                <a:lnTo>
                  <a:pt x="588" y="1518"/>
                </a:lnTo>
                <a:lnTo>
                  <a:pt x="590" y="1509"/>
                </a:lnTo>
                <a:lnTo>
                  <a:pt x="591" y="1496"/>
                </a:lnTo>
                <a:lnTo>
                  <a:pt x="592" y="1485"/>
                </a:lnTo>
                <a:lnTo>
                  <a:pt x="591" y="1481"/>
                </a:lnTo>
                <a:lnTo>
                  <a:pt x="564" y="1259"/>
                </a:lnTo>
                <a:lnTo>
                  <a:pt x="603" y="1274"/>
                </a:lnTo>
                <a:lnTo>
                  <a:pt x="636" y="1266"/>
                </a:lnTo>
                <a:lnTo>
                  <a:pt x="636" y="1266"/>
                </a:lnTo>
                <a:lnTo>
                  <a:pt x="641" y="1256"/>
                </a:lnTo>
                <a:lnTo>
                  <a:pt x="646" y="1244"/>
                </a:lnTo>
                <a:lnTo>
                  <a:pt x="649" y="1230"/>
                </a:lnTo>
                <a:lnTo>
                  <a:pt x="649" y="1230"/>
                </a:lnTo>
                <a:lnTo>
                  <a:pt x="647" y="1218"/>
                </a:lnTo>
                <a:lnTo>
                  <a:pt x="645" y="1198"/>
                </a:lnTo>
                <a:lnTo>
                  <a:pt x="635" y="1148"/>
                </a:lnTo>
                <a:lnTo>
                  <a:pt x="622" y="1081"/>
                </a:lnTo>
                <a:lnTo>
                  <a:pt x="622" y="1081"/>
                </a:lnTo>
                <a:lnTo>
                  <a:pt x="624" y="1072"/>
                </a:lnTo>
                <a:lnTo>
                  <a:pt x="628" y="1058"/>
                </a:lnTo>
                <a:lnTo>
                  <a:pt x="628" y="1058"/>
                </a:lnTo>
                <a:lnTo>
                  <a:pt x="629" y="1053"/>
                </a:lnTo>
                <a:lnTo>
                  <a:pt x="630" y="1051"/>
                </a:lnTo>
                <a:lnTo>
                  <a:pt x="633" y="1051"/>
                </a:lnTo>
                <a:lnTo>
                  <a:pt x="633" y="1051"/>
                </a:lnTo>
                <a:lnTo>
                  <a:pt x="635" y="1051"/>
                </a:lnTo>
                <a:lnTo>
                  <a:pt x="638" y="1050"/>
                </a:lnTo>
                <a:lnTo>
                  <a:pt x="639" y="1048"/>
                </a:lnTo>
                <a:lnTo>
                  <a:pt x="641" y="1044"/>
                </a:lnTo>
                <a:lnTo>
                  <a:pt x="641" y="1037"/>
                </a:lnTo>
                <a:lnTo>
                  <a:pt x="640" y="1026"/>
                </a:lnTo>
                <a:lnTo>
                  <a:pt x="636" y="1011"/>
                </a:lnTo>
                <a:lnTo>
                  <a:pt x="636" y="1011"/>
                </a:lnTo>
                <a:lnTo>
                  <a:pt x="633" y="996"/>
                </a:lnTo>
                <a:lnTo>
                  <a:pt x="628" y="983"/>
                </a:lnTo>
                <a:lnTo>
                  <a:pt x="623" y="973"/>
                </a:lnTo>
                <a:lnTo>
                  <a:pt x="618" y="964"/>
                </a:lnTo>
                <a:lnTo>
                  <a:pt x="610" y="949"/>
                </a:lnTo>
                <a:lnTo>
                  <a:pt x="600" y="934"/>
                </a:lnTo>
                <a:lnTo>
                  <a:pt x="600" y="934"/>
                </a:lnTo>
                <a:lnTo>
                  <a:pt x="594" y="919"/>
                </a:lnTo>
                <a:lnTo>
                  <a:pt x="589" y="907"/>
                </a:lnTo>
                <a:lnTo>
                  <a:pt x="585" y="897"/>
                </a:lnTo>
                <a:lnTo>
                  <a:pt x="580" y="889"/>
                </a:lnTo>
                <a:lnTo>
                  <a:pt x="580" y="889"/>
                </a:lnTo>
                <a:lnTo>
                  <a:pt x="570" y="879"/>
                </a:lnTo>
                <a:lnTo>
                  <a:pt x="554" y="864"/>
                </a:lnTo>
                <a:lnTo>
                  <a:pt x="535" y="846"/>
                </a:lnTo>
                <a:lnTo>
                  <a:pt x="535" y="846"/>
                </a:lnTo>
                <a:lnTo>
                  <a:pt x="558" y="840"/>
                </a:lnTo>
                <a:lnTo>
                  <a:pt x="575" y="834"/>
                </a:lnTo>
                <a:lnTo>
                  <a:pt x="583" y="831"/>
                </a:lnTo>
                <a:lnTo>
                  <a:pt x="588" y="829"/>
                </a:lnTo>
                <a:lnTo>
                  <a:pt x="588" y="829"/>
                </a:lnTo>
                <a:lnTo>
                  <a:pt x="590" y="825"/>
                </a:lnTo>
                <a:lnTo>
                  <a:pt x="591" y="820"/>
                </a:lnTo>
                <a:lnTo>
                  <a:pt x="594" y="808"/>
                </a:lnTo>
                <a:lnTo>
                  <a:pt x="595" y="791"/>
                </a:lnTo>
                <a:lnTo>
                  <a:pt x="612" y="750"/>
                </a:lnTo>
                <a:lnTo>
                  <a:pt x="633" y="736"/>
                </a:lnTo>
                <a:lnTo>
                  <a:pt x="645" y="721"/>
                </a:lnTo>
                <a:lnTo>
                  <a:pt x="652" y="705"/>
                </a:lnTo>
                <a:lnTo>
                  <a:pt x="671" y="687"/>
                </a:lnTo>
                <a:lnTo>
                  <a:pt x="671" y="687"/>
                </a:lnTo>
                <a:lnTo>
                  <a:pt x="688" y="668"/>
                </a:lnTo>
                <a:lnTo>
                  <a:pt x="701" y="654"/>
                </a:lnTo>
                <a:lnTo>
                  <a:pt x="710" y="643"/>
                </a:lnTo>
                <a:lnTo>
                  <a:pt x="710" y="643"/>
                </a:lnTo>
                <a:lnTo>
                  <a:pt x="714" y="633"/>
                </a:lnTo>
                <a:lnTo>
                  <a:pt x="716" y="623"/>
                </a:lnTo>
                <a:lnTo>
                  <a:pt x="716" y="613"/>
                </a:lnTo>
                <a:lnTo>
                  <a:pt x="716" y="605"/>
                </a:lnTo>
                <a:lnTo>
                  <a:pt x="716" y="605"/>
                </a:lnTo>
                <a:lnTo>
                  <a:pt x="716" y="597"/>
                </a:lnTo>
                <a:lnTo>
                  <a:pt x="718" y="594"/>
                </a:lnTo>
                <a:lnTo>
                  <a:pt x="721" y="589"/>
                </a:lnTo>
                <a:lnTo>
                  <a:pt x="725" y="583"/>
                </a:lnTo>
                <a:lnTo>
                  <a:pt x="725" y="583"/>
                </a:lnTo>
                <a:lnTo>
                  <a:pt x="727" y="575"/>
                </a:lnTo>
                <a:lnTo>
                  <a:pt x="728" y="570"/>
                </a:lnTo>
                <a:lnTo>
                  <a:pt x="727" y="568"/>
                </a:lnTo>
                <a:lnTo>
                  <a:pt x="725" y="567"/>
                </a:lnTo>
                <a:lnTo>
                  <a:pt x="725" y="567"/>
                </a:lnTo>
                <a:lnTo>
                  <a:pt x="721" y="567"/>
                </a:lnTo>
                <a:lnTo>
                  <a:pt x="754" y="517"/>
                </a:lnTo>
                <a:lnTo>
                  <a:pt x="754" y="517"/>
                </a:lnTo>
                <a:lnTo>
                  <a:pt x="753" y="512"/>
                </a:lnTo>
                <a:lnTo>
                  <a:pt x="751" y="506"/>
                </a:lnTo>
                <a:lnTo>
                  <a:pt x="751" y="506"/>
                </a:lnTo>
                <a:lnTo>
                  <a:pt x="748" y="506"/>
                </a:lnTo>
                <a:lnTo>
                  <a:pt x="739" y="506"/>
                </a:lnTo>
                <a:lnTo>
                  <a:pt x="715" y="507"/>
                </a:lnTo>
                <a:lnTo>
                  <a:pt x="689" y="510"/>
                </a:lnTo>
                <a:lnTo>
                  <a:pt x="679" y="512"/>
                </a:lnTo>
                <a:lnTo>
                  <a:pt x="674" y="514"/>
                </a:lnTo>
                <a:lnTo>
                  <a:pt x="674" y="514"/>
                </a:lnTo>
                <a:lnTo>
                  <a:pt x="666" y="529"/>
                </a:lnTo>
                <a:lnTo>
                  <a:pt x="650" y="557"/>
                </a:lnTo>
                <a:lnTo>
                  <a:pt x="634" y="584"/>
                </a:lnTo>
                <a:lnTo>
                  <a:pt x="628" y="597"/>
                </a:lnTo>
                <a:lnTo>
                  <a:pt x="628" y="597"/>
                </a:lnTo>
                <a:lnTo>
                  <a:pt x="629" y="599"/>
                </a:lnTo>
                <a:lnTo>
                  <a:pt x="632" y="600"/>
                </a:lnTo>
                <a:lnTo>
                  <a:pt x="635" y="602"/>
                </a:lnTo>
                <a:lnTo>
                  <a:pt x="635" y="602"/>
                </a:lnTo>
                <a:lnTo>
                  <a:pt x="650" y="607"/>
                </a:lnTo>
                <a:lnTo>
                  <a:pt x="646" y="611"/>
                </a:lnTo>
                <a:lnTo>
                  <a:pt x="614" y="640"/>
                </a:lnTo>
                <a:lnTo>
                  <a:pt x="574" y="678"/>
                </a:lnTo>
                <a:lnTo>
                  <a:pt x="528" y="678"/>
                </a:lnTo>
                <a:lnTo>
                  <a:pt x="499" y="661"/>
                </a:lnTo>
                <a:lnTo>
                  <a:pt x="499" y="661"/>
                </a:lnTo>
                <a:lnTo>
                  <a:pt x="504" y="471"/>
                </a:lnTo>
                <a:lnTo>
                  <a:pt x="504" y="471"/>
                </a:lnTo>
                <a:lnTo>
                  <a:pt x="504" y="444"/>
                </a:lnTo>
                <a:lnTo>
                  <a:pt x="502" y="409"/>
                </a:lnTo>
                <a:lnTo>
                  <a:pt x="499" y="365"/>
                </a:lnTo>
                <a:lnTo>
                  <a:pt x="461" y="315"/>
                </a:lnTo>
                <a:lnTo>
                  <a:pt x="476" y="291"/>
                </a:lnTo>
                <a:lnTo>
                  <a:pt x="475" y="264"/>
                </a:lnTo>
                <a:lnTo>
                  <a:pt x="506" y="246"/>
                </a:lnTo>
                <a:lnTo>
                  <a:pt x="509" y="215"/>
                </a:lnTo>
                <a:lnTo>
                  <a:pt x="514" y="181"/>
                </a:lnTo>
                <a:lnTo>
                  <a:pt x="528" y="140"/>
                </a:lnTo>
                <a:lnTo>
                  <a:pt x="528" y="140"/>
                </a:lnTo>
                <a:lnTo>
                  <a:pt x="528" y="126"/>
                </a:lnTo>
                <a:lnTo>
                  <a:pt x="530" y="105"/>
                </a:lnTo>
                <a:lnTo>
                  <a:pt x="530" y="105"/>
                </a:lnTo>
                <a:lnTo>
                  <a:pt x="531" y="102"/>
                </a:lnTo>
                <a:lnTo>
                  <a:pt x="530" y="95"/>
                </a:lnTo>
                <a:lnTo>
                  <a:pt x="526" y="83"/>
                </a:lnTo>
                <a:lnTo>
                  <a:pt x="520" y="69"/>
                </a:lnTo>
                <a:lnTo>
                  <a:pt x="491" y="34"/>
                </a:lnTo>
                <a:close/>
                <a:moveTo>
                  <a:pt x="710" y="570"/>
                </a:moveTo>
                <a:lnTo>
                  <a:pt x="699" y="578"/>
                </a:lnTo>
                <a:lnTo>
                  <a:pt x="684" y="583"/>
                </a:lnTo>
                <a:lnTo>
                  <a:pt x="641" y="580"/>
                </a:lnTo>
                <a:lnTo>
                  <a:pt x="681" y="517"/>
                </a:lnTo>
                <a:lnTo>
                  <a:pt x="744" y="512"/>
                </a:lnTo>
                <a:lnTo>
                  <a:pt x="710" y="570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14"/>
          <p:cNvSpPr>
            <a:spLocks noEditPoints="1"/>
          </p:cNvSpPr>
          <p:nvPr/>
        </p:nvSpPr>
        <p:spPr bwMode="auto">
          <a:xfrm>
            <a:off x="962621" y="2801889"/>
            <a:ext cx="698627" cy="1588193"/>
          </a:xfrm>
          <a:custGeom>
            <a:avLst/>
            <a:gdLst>
              <a:gd name="T0" fmla="*/ 19 w 945"/>
              <a:gd name="T1" fmla="*/ 64 h 2144"/>
              <a:gd name="T2" fmla="*/ 12 w 945"/>
              <a:gd name="T3" fmla="*/ 176 h 2144"/>
              <a:gd name="T4" fmla="*/ 68 w 945"/>
              <a:gd name="T5" fmla="*/ 373 h 2144"/>
              <a:gd name="T6" fmla="*/ 6 w 945"/>
              <a:gd name="T7" fmla="*/ 474 h 2144"/>
              <a:gd name="T8" fmla="*/ 138 w 945"/>
              <a:gd name="T9" fmla="*/ 1356 h 2144"/>
              <a:gd name="T10" fmla="*/ 255 w 945"/>
              <a:gd name="T11" fmla="*/ 2064 h 2144"/>
              <a:gd name="T12" fmla="*/ 266 w 945"/>
              <a:gd name="T13" fmla="*/ 2135 h 2144"/>
              <a:gd name="T14" fmla="*/ 360 w 945"/>
              <a:gd name="T15" fmla="*/ 2128 h 2144"/>
              <a:gd name="T16" fmla="*/ 496 w 945"/>
              <a:gd name="T17" fmla="*/ 2121 h 2144"/>
              <a:gd name="T18" fmla="*/ 520 w 945"/>
              <a:gd name="T19" fmla="*/ 2110 h 2144"/>
              <a:gd name="T20" fmla="*/ 491 w 945"/>
              <a:gd name="T21" fmla="*/ 2055 h 2144"/>
              <a:gd name="T22" fmla="*/ 406 w 945"/>
              <a:gd name="T23" fmla="*/ 2010 h 2144"/>
              <a:gd name="T24" fmla="*/ 413 w 945"/>
              <a:gd name="T25" fmla="*/ 1991 h 2144"/>
              <a:gd name="T26" fmla="*/ 362 w 945"/>
              <a:gd name="T27" fmla="*/ 1941 h 2144"/>
              <a:gd name="T28" fmla="*/ 332 w 945"/>
              <a:gd name="T29" fmla="*/ 1821 h 2144"/>
              <a:gd name="T30" fmla="*/ 338 w 945"/>
              <a:gd name="T31" fmla="*/ 1586 h 2144"/>
              <a:gd name="T32" fmla="*/ 415 w 945"/>
              <a:gd name="T33" fmla="*/ 1607 h 2144"/>
              <a:gd name="T34" fmla="*/ 429 w 945"/>
              <a:gd name="T35" fmla="*/ 1693 h 2144"/>
              <a:gd name="T36" fmla="*/ 477 w 945"/>
              <a:gd name="T37" fmla="*/ 1874 h 2144"/>
              <a:gd name="T38" fmla="*/ 604 w 945"/>
              <a:gd name="T39" fmla="*/ 2015 h 2144"/>
              <a:gd name="T40" fmla="*/ 671 w 945"/>
              <a:gd name="T41" fmla="*/ 2122 h 2144"/>
              <a:gd name="T42" fmla="*/ 812 w 945"/>
              <a:gd name="T43" fmla="*/ 2141 h 2144"/>
              <a:gd name="T44" fmla="*/ 939 w 945"/>
              <a:gd name="T45" fmla="*/ 2138 h 2144"/>
              <a:gd name="T46" fmla="*/ 939 w 945"/>
              <a:gd name="T47" fmla="*/ 2110 h 2144"/>
              <a:gd name="T48" fmla="*/ 886 w 945"/>
              <a:gd name="T49" fmla="*/ 2057 h 2144"/>
              <a:gd name="T50" fmla="*/ 801 w 945"/>
              <a:gd name="T51" fmla="*/ 1962 h 2144"/>
              <a:gd name="T52" fmla="*/ 741 w 945"/>
              <a:gd name="T53" fmla="*/ 1917 h 2144"/>
              <a:gd name="T54" fmla="*/ 663 w 945"/>
              <a:gd name="T55" fmla="*/ 1831 h 2144"/>
              <a:gd name="T56" fmla="*/ 628 w 945"/>
              <a:gd name="T57" fmla="*/ 1742 h 2144"/>
              <a:gd name="T58" fmla="*/ 588 w 945"/>
              <a:gd name="T59" fmla="*/ 1389 h 2144"/>
              <a:gd name="T60" fmla="*/ 600 w 945"/>
              <a:gd name="T61" fmla="*/ 1181 h 2144"/>
              <a:gd name="T62" fmla="*/ 548 w 945"/>
              <a:gd name="T63" fmla="*/ 837 h 2144"/>
              <a:gd name="T64" fmla="*/ 606 w 945"/>
              <a:gd name="T65" fmla="*/ 778 h 2144"/>
              <a:gd name="T66" fmla="*/ 656 w 945"/>
              <a:gd name="T67" fmla="*/ 657 h 2144"/>
              <a:gd name="T68" fmla="*/ 679 w 945"/>
              <a:gd name="T69" fmla="*/ 589 h 2144"/>
              <a:gd name="T70" fmla="*/ 667 w 945"/>
              <a:gd name="T71" fmla="*/ 501 h 2144"/>
              <a:gd name="T72" fmla="*/ 681 w 945"/>
              <a:gd name="T73" fmla="*/ 450 h 2144"/>
              <a:gd name="T74" fmla="*/ 535 w 945"/>
              <a:gd name="T75" fmla="*/ 431 h 2144"/>
              <a:gd name="T76" fmla="*/ 468 w 945"/>
              <a:gd name="T77" fmla="*/ 488 h 2144"/>
              <a:gd name="T78" fmla="*/ 426 w 945"/>
              <a:gd name="T79" fmla="*/ 474 h 2144"/>
              <a:gd name="T80" fmla="*/ 383 w 945"/>
              <a:gd name="T81" fmla="*/ 434 h 2144"/>
              <a:gd name="T82" fmla="*/ 293 w 945"/>
              <a:gd name="T83" fmla="*/ 403 h 2144"/>
              <a:gd name="T84" fmla="*/ 291 w 945"/>
              <a:gd name="T85" fmla="*/ 329 h 2144"/>
              <a:gd name="T86" fmla="*/ 305 w 945"/>
              <a:gd name="T87" fmla="*/ 267 h 2144"/>
              <a:gd name="T88" fmla="*/ 315 w 945"/>
              <a:gd name="T89" fmla="*/ 215 h 2144"/>
              <a:gd name="T90" fmla="*/ 294 w 945"/>
              <a:gd name="T91" fmla="*/ 116 h 2144"/>
              <a:gd name="T92" fmla="*/ 278 w 945"/>
              <a:gd name="T93" fmla="*/ 55 h 2144"/>
              <a:gd name="T94" fmla="*/ 246 w 945"/>
              <a:gd name="T95" fmla="*/ 17 h 2144"/>
              <a:gd name="T96" fmla="*/ 227 w 945"/>
              <a:gd name="T97" fmla="*/ 2 h 2144"/>
              <a:gd name="T98" fmla="*/ 157 w 945"/>
              <a:gd name="T99" fmla="*/ 0 h 2144"/>
              <a:gd name="T100" fmla="*/ 129 w 945"/>
              <a:gd name="T101" fmla="*/ 8 h 2144"/>
              <a:gd name="T102" fmla="*/ 561 w 945"/>
              <a:gd name="T103" fmla="*/ 678 h 2144"/>
              <a:gd name="T104" fmla="*/ 616 w 945"/>
              <a:gd name="T105" fmla="*/ 545 h 2144"/>
              <a:gd name="T106" fmla="*/ 595 w 945"/>
              <a:gd name="T107" fmla="*/ 538 h 2144"/>
              <a:gd name="T108" fmla="*/ 590 w 945"/>
              <a:gd name="T109" fmla="*/ 559 h 2144"/>
              <a:gd name="T110" fmla="*/ 468 w 945"/>
              <a:gd name="T111" fmla="*/ 516 h 2144"/>
              <a:gd name="T112" fmla="*/ 487 w 945"/>
              <a:gd name="T113" fmla="*/ 492 h 2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945" h="2144">
                <a:moveTo>
                  <a:pt x="129" y="8"/>
                </a:moveTo>
                <a:lnTo>
                  <a:pt x="129" y="8"/>
                </a:lnTo>
                <a:lnTo>
                  <a:pt x="76" y="32"/>
                </a:lnTo>
                <a:lnTo>
                  <a:pt x="38" y="50"/>
                </a:lnTo>
                <a:lnTo>
                  <a:pt x="25" y="57"/>
                </a:lnTo>
                <a:lnTo>
                  <a:pt x="19" y="64"/>
                </a:lnTo>
                <a:lnTo>
                  <a:pt x="19" y="64"/>
                </a:lnTo>
                <a:lnTo>
                  <a:pt x="16" y="71"/>
                </a:lnTo>
                <a:lnTo>
                  <a:pt x="15" y="84"/>
                </a:lnTo>
                <a:lnTo>
                  <a:pt x="14" y="121"/>
                </a:lnTo>
                <a:lnTo>
                  <a:pt x="12" y="176"/>
                </a:lnTo>
                <a:lnTo>
                  <a:pt x="12" y="176"/>
                </a:lnTo>
                <a:lnTo>
                  <a:pt x="16" y="197"/>
                </a:lnTo>
                <a:lnTo>
                  <a:pt x="25" y="236"/>
                </a:lnTo>
                <a:lnTo>
                  <a:pt x="37" y="290"/>
                </a:lnTo>
                <a:lnTo>
                  <a:pt x="83" y="329"/>
                </a:lnTo>
                <a:lnTo>
                  <a:pt x="68" y="373"/>
                </a:lnTo>
                <a:lnTo>
                  <a:pt x="68" y="373"/>
                </a:lnTo>
                <a:lnTo>
                  <a:pt x="39" y="407"/>
                </a:lnTo>
                <a:lnTo>
                  <a:pt x="19" y="433"/>
                </a:lnTo>
                <a:lnTo>
                  <a:pt x="11" y="443"/>
                </a:lnTo>
                <a:lnTo>
                  <a:pt x="9" y="449"/>
                </a:lnTo>
                <a:lnTo>
                  <a:pt x="9" y="449"/>
                </a:lnTo>
                <a:lnTo>
                  <a:pt x="6" y="474"/>
                </a:lnTo>
                <a:lnTo>
                  <a:pt x="4" y="519"/>
                </a:lnTo>
                <a:lnTo>
                  <a:pt x="0" y="583"/>
                </a:lnTo>
                <a:lnTo>
                  <a:pt x="68" y="820"/>
                </a:lnTo>
                <a:lnTo>
                  <a:pt x="61" y="1111"/>
                </a:lnTo>
                <a:lnTo>
                  <a:pt x="92" y="1242"/>
                </a:lnTo>
                <a:lnTo>
                  <a:pt x="138" y="1356"/>
                </a:lnTo>
                <a:lnTo>
                  <a:pt x="175" y="1580"/>
                </a:lnTo>
                <a:lnTo>
                  <a:pt x="169" y="1821"/>
                </a:lnTo>
                <a:lnTo>
                  <a:pt x="216" y="1972"/>
                </a:lnTo>
                <a:lnTo>
                  <a:pt x="255" y="2051"/>
                </a:lnTo>
                <a:lnTo>
                  <a:pt x="255" y="2051"/>
                </a:lnTo>
                <a:lnTo>
                  <a:pt x="255" y="2064"/>
                </a:lnTo>
                <a:lnTo>
                  <a:pt x="255" y="2090"/>
                </a:lnTo>
                <a:lnTo>
                  <a:pt x="257" y="2105"/>
                </a:lnTo>
                <a:lnTo>
                  <a:pt x="258" y="2119"/>
                </a:lnTo>
                <a:lnTo>
                  <a:pt x="262" y="2128"/>
                </a:lnTo>
                <a:lnTo>
                  <a:pt x="265" y="2132"/>
                </a:lnTo>
                <a:lnTo>
                  <a:pt x="266" y="2135"/>
                </a:lnTo>
                <a:lnTo>
                  <a:pt x="266" y="2135"/>
                </a:lnTo>
                <a:lnTo>
                  <a:pt x="273" y="2136"/>
                </a:lnTo>
                <a:lnTo>
                  <a:pt x="285" y="2136"/>
                </a:lnTo>
                <a:lnTo>
                  <a:pt x="313" y="2135"/>
                </a:lnTo>
                <a:lnTo>
                  <a:pt x="342" y="2131"/>
                </a:lnTo>
                <a:lnTo>
                  <a:pt x="360" y="2128"/>
                </a:lnTo>
                <a:lnTo>
                  <a:pt x="360" y="2128"/>
                </a:lnTo>
                <a:lnTo>
                  <a:pt x="370" y="2127"/>
                </a:lnTo>
                <a:lnTo>
                  <a:pt x="389" y="2127"/>
                </a:lnTo>
                <a:lnTo>
                  <a:pt x="443" y="2126"/>
                </a:lnTo>
                <a:lnTo>
                  <a:pt x="471" y="2125"/>
                </a:lnTo>
                <a:lnTo>
                  <a:pt x="496" y="2121"/>
                </a:lnTo>
                <a:lnTo>
                  <a:pt x="506" y="2120"/>
                </a:lnTo>
                <a:lnTo>
                  <a:pt x="513" y="2116"/>
                </a:lnTo>
                <a:lnTo>
                  <a:pt x="518" y="2114"/>
                </a:lnTo>
                <a:lnTo>
                  <a:pt x="519" y="2111"/>
                </a:lnTo>
                <a:lnTo>
                  <a:pt x="520" y="2110"/>
                </a:lnTo>
                <a:lnTo>
                  <a:pt x="520" y="2110"/>
                </a:lnTo>
                <a:lnTo>
                  <a:pt x="520" y="2105"/>
                </a:lnTo>
                <a:lnTo>
                  <a:pt x="519" y="2101"/>
                </a:lnTo>
                <a:lnTo>
                  <a:pt x="515" y="2092"/>
                </a:lnTo>
                <a:lnTo>
                  <a:pt x="511" y="2081"/>
                </a:lnTo>
                <a:lnTo>
                  <a:pt x="504" y="2071"/>
                </a:lnTo>
                <a:lnTo>
                  <a:pt x="491" y="2055"/>
                </a:lnTo>
                <a:lnTo>
                  <a:pt x="486" y="2049"/>
                </a:lnTo>
                <a:lnTo>
                  <a:pt x="388" y="2015"/>
                </a:lnTo>
                <a:lnTo>
                  <a:pt x="388" y="2015"/>
                </a:lnTo>
                <a:lnTo>
                  <a:pt x="392" y="2013"/>
                </a:lnTo>
                <a:lnTo>
                  <a:pt x="402" y="2012"/>
                </a:lnTo>
                <a:lnTo>
                  <a:pt x="406" y="2010"/>
                </a:lnTo>
                <a:lnTo>
                  <a:pt x="410" y="2007"/>
                </a:lnTo>
                <a:lnTo>
                  <a:pt x="414" y="2004"/>
                </a:lnTo>
                <a:lnTo>
                  <a:pt x="415" y="1999"/>
                </a:lnTo>
                <a:lnTo>
                  <a:pt x="415" y="1999"/>
                </a:lnTo>
                <a:lnTo>
                  <a:pt x="414" y="1995"/>
                </a:lnTo>
                <a:lnTo>
                  <a:pt x="413" y="1991"/>
                </a:lnTo>
                <a:lnTo>
                  <a:pt x="406" y="1984"/>
                </a:lnTo>
                <a:lnTo>
                  <a:pt x="399" y="1977"/>
                </a:lnTo>
                <a:lnTo>
                  <a:pt x="389" y="1968"/>
                </a:lnTo>
                <a:lnTo>
                  <a:pt x="371" y="1952"/>
                </a:lnTo>
                <a:lnTo>
                  <a:pt x="365" y="1946"/>
                </a:lnTo>
                <a:lnTo>
                  <a:pt x="362" y="1941"/>
                </a:lnTo>
                <a:lnTo>
                  <a:pt x="362" y="1941"/>
                </a:lnTo>
                <a:lnTo>
                  <a:pt x="345" y="1882"/>
                </a:lnTo>
                <a:lnTo>
                  <a:pt x="336" y="1844"/>
                </a:lnTo>
                <a:lnTo>
                  <a:pt x="332" y="1830"/>
                </a:lnTo>
                <a:lnTo>
                  <a:pt x="332" y="1821"/>
                </a:lnTo>
                <a:lnTo>
                  <a:pt x="332" y="1821"/>
                </a:lnTo>
                <a:lnTo>
                  <a:pt x="331" y="1718"/>
                </a:lnTo>
                <a:lnTo>
                  <a:pt x="329" y="1650"/>
                </a:lnTo>
                <a:lnTo>
                  <a:pt x="331" y="1624"/>
                </a:lnTo>
                <a:lnTo>
                  <a:pt x="332" y="1611"/>
                </a:lnTo>
                <a:lnTo>
                  <a:pt x="332" y="1611"/>
                </a:lnTo>
                <a:lnTo>
                  <a:pt x="338" y="1586"/>
                </a:lnTo>
                <a:lnTo>
                  <a:pt x="347" y="1554"/>
                </a:lnTo>
                <a:lnTo>
                  <a:pt x="360" y="1513"/>
                </a:lnTo>
                <a:lnTo>
                  <a:pt x="406" y="1584"/>
                </a:lnTo>
                <a:lnTo>
                  <a:pt x="406" y="1584"/>
                </a:lnTo>
                <a:lnTo>
                  <a:pt x="409" y="1590"/>
                </a:lnTo>
                <a:lnTo>
                  <a:pt x="415" y="1607"/>
                </a:lnTo>
                <a:lnTo>
                  <a:pt x="419" y="1620"/>
                </a:lnTo>
                <a:lnTo>
                  <a:pt x="422" y="1638"/>
                </a:lnTo>
                <a:lnTo>
                  <a:pt x="425" y="1657"/>
                </a:lnTo>
                <a:lnTo>
                  <a:pt x="427" y="1679"/>
                </a:lnTo>
                <a:lnTo>
                  <a:pt x="427" y="1679"/>
                </a:lnTo>
                <a:lnTo>
                  <a:pt x="429" y="1693"/>
                </a:lnTo>
                <a:lnTo>
                  <a:pt x="430" y="1707"/>
                </a:lnTo>
                <a:lnTo>
                  <a:pt x="437" y="1740"/>
                </a:lnTo>
                <a:lnTo>
                  <a:pt x="446" y="1776"/>
                </a:lnTo>
                <a:lnTo>
                  <a:pt x="457" y="1813"/>
                </a:lnTo>
                <a:lnTo>
                  <a:pt x="468" y="1846"/>
                </a:lnTo>
                <a:lnTo>
                  <a:pt x="477" y="1874"/>
                </a:lnTo>
                <a:lnTo>
                  <a:pt x="485" y="1893"/>
                </a:lnTo>
                <a:lnTo>
                  <a:pt x="487" y="1900"/>
                </a:lnTo>
                <a:lnTo>
                  <a:pt x="490" y="1903"/>
                </a:lnTo>
                <a:lnTo>
                  <a:pt x="490" y="1903"/>
                </a:lnTo>
                <a:lnTo>
                  <a:pt x="550" y="1961"/>
                </a:lnTo>
                <a:lnTo>
                  <a:pt x="604" y="2015"/>
                </a:lnTo>
                <a:lnTo>
                  <a:pt x="649" y="2067"/>
                </a:lnTo>
                <a:lnTo>
                  <a:pt x="649" y="2067"/>
                </a:lnTo>
                <a:lnTo>
                  <a:pt x="656" y="2092"/>
                </a:lnTo>
                <a:lnTo>
                  <a:pt x="663" y="2110"/>
                </a:lnTo>
                <a:lnTo>
                  <a:pt x="667" y="2117"/>
                </a:lnTo>
                <a:lnTo>
                  <a:pt x="671" y="2122"/>
                </a:lnTo>
                <a:lnTo>
                  <a:pt x="671" y="2122"/>
                </a:lnTo>
                <a:lnTo>
                  <a:pt x="676" y="2124"/>
                </a:lnTo>
                <a:lnTo>
                  <a:pt x="686" y="2126"/>
                </a:lnTo>
                <a:lnTo>
                  <a:pt x="717" y="2132"/>
                </a:lnTo>
                <a:lnTo>
                  <a:pt x="761" y="2137"/>
                </a:lnTo>
                <a:lnTo>
                  <a:pt x="812" y="2141"/>
                </a:lnTo>
                <a:lnTo>
                  <a:pt x="861" y="2144"/>
                </a:lnTo>
                <a:lnTo>
                  <a:pt x="884" y="2144"/>
                </a:lnTo>
                <a:lnTo>
                  <a:pt x="903" y="2144"/>
                </a:lnTo>
                <a:lnTo>
                  <a:pt x="920" y="2143"/>
                </a:lnTo>
                <a:lnTo>
                  <a:pt x="934" y="2141"/>
                </a:lnTo>
                <a:lnTo>
                  <a:pt x="939" y="2138"/>
                </a:lnTo>
                <a:lnTo>
                  <a:pt x="942" y="2137"/>
                </a:lnTo>
                <a:lnTo>
                  <a:pt x="944" y="2135"/>
                </a:lnTo>
                <a:lnTo>
                  <a:pt x="945" y="2132"/>
                </a:lnTo>
                <a:lnTo>
                  <a:pt x="945" y="2132"/>
                </a:lnTo>
                <a:lnTo>
                  <a:pt x="944" y="2121"/>
                </a:lnTo>
                <a:lnTo>
                  <a:pt x="939" y="2110"/>
                </a:lnTo>
                <a:lnTo>
                  <a:pt x="933" y="2098"/>
                </a:lnTo>
                <a:lnTo>
                  <a:pt x="924" y="2087"/>
                </a:lnTo>
                <a:lnTo>
                  <a:pt x="916" y="2077"/>
                </a:lnTo>
                <a:lnTo>
                  <a:pt x="906" y="2068"/>
                </a:lnTo>
                <a:lnTo>
                  <a:pt x="896" y="2061"/>
                </a:lnTo>
                <a:lnTo>
                  <a:pt x="886" y="2057"/>
                </a:lnTo>
                <a:lnTo>
                  <a:pt x="785" y="2021"/>
                </a:lnTo>
                <a:lnTo>
                  <a:pt x="785" y="2021"/>
                </a:lnTo>
                <a:lnTo>
                  <a:pt x="794" y="1994"/>
                </a:lnTo>
                <a:lnTo>
                  <a:pt x="799" y="1974"/>
                </a:lnTo>
                <a:lnTo>
                  <a:pt x="801" y="1967"/>
                </a:lnTo>
                <a:lnTo>
                  <a:pt x="801" y="1962"/>
                </a:lnTo>
                <a:lnTo>
                  <a:pt x="801" y="1962"/>
                </a:lnTo>
                <a:lnTo>
                  <a:pt x="797" y="1958"/>
                </a:lnTo>
                <a:lnTo>
                  <a:pt x="791" y="1952"/>
                </a:lnTo>
                <a:lnTo>
                  <a:pt x="769" y="1937"/>
                </a:lnTo>
                <a:lnTo>
                  <a:pt x="755" y="1929"/>
                </a:lnTo>
                <a:lnTo>
                  <a:pt x="741" y="1917"/>
                </a:lnTo>
                <a:lnTo>
                  <a:pt x="726" y="1903"/>
                </a:lnTo>
                <a:lnTo>
                  <a:pt x="711" y="1889"/>
                </a:lnTo>
                <a:lnTo>
                  <a:pt x="711" y="1889"/>
                </a:lnTo>
                <a:lnTo>
                  <a:pt x="686" y="1859"/>
                </a:lnTo>
                <a:lnTo>
                  <a:pt x="673" y="1844"/>
                </a:lnTo>
                <a:lnTo>
                  <a:pt x="663" y="1831"/>
                </a:lnTo>
                <a:lnTo>
                  <a:pt x="654" y="1818"/>
                </a:lnTo>
                <a:lnTo>
                  <a:pt x="646" y="1804"/>
                </a:lnTo>
                <a:lnTo>
                  <a:pt x="639" y="1788"/>
                </a:lnTo>
                <a:lnTo>
                  <a:pt x="634" y="1771"/>
                </a:lnTo>
                <a:lnTo>
                  <a:pt x="634" y="1771"/>
                </a:lnTo>
                <a:lnTo>
                  <a:pt x="628" y="1742"/>
                </a:lnTo>
                <a:lnTo>
                  <a:pt x="622" y="1694"/>
                </a:lnTo>
                <a:lnTo>
                  <a:pt x="606" y="1570"/>
                </a:lnTo>
                <a:lnTo>
                  <a:pt x="593" y="1452"/>
                </a:lnTo>
                <a:lnTo>
                  <a:pt x="589" y="1410"/>
                </a:lnTo>
                <a:lnTo>
                  <a:pt x="588" y="1389"/>
                </a:lnTo>
                <a:lnTo>
                  <a:pt x="588" y="1389"/>
                </a:lnTo>
                <a:lnTo>
                  <a:pt x="588" y="1254"/>
                </a:lnTo>
                <a:lnTo>
                  <a:pt x="588" y="1254"/>
                </a:lnTo>
                <a:lnTo>
                  <a:pt x="591" y="1239"/>
                </a:lnTo>
                <a:lnTo>
                  <a:pt x="600" y="1192"/>
                </a:lnTo>
                <a:lnTo>
                  <a:pt x="600" y="1192"/>
                </a:lnTo>
                <a:lnTo>
                  <a:pt x="600" y="1181"/>
                </a:lnTo>
                <a:lnTo>
                  <a:pt x="599" y="1165"/>
                </a:lnTo>
                <a:lnTo>
                  <a:pt x="594" y="1120"/>
                </a:lnTo>
                <a:lnTo>
                  <a:pt x="586" y="1062"/>
                </a:lnTo>
                <a:lnTo>
                  <a:pt x="577" y="1000"/>
                </a:lnTo>
                <a:lnTo>
                  <a:pt x="557" y="887"/>
                </a:lnTo>
                <a:lnTo>
                  <a:pt x="548" y="837"/>
                </a:lnTo>
                <a:lnTo>
                  <a:pt x="548" y="837"/>
                </a:lnTo>
                <a:lnTo>
                  <a:pt x="553" y="832"/>
                </a:lnTo>
                <a:lnTo>
                  <a:pt x="567" y="821"/>
                </a:lnTo>
                <a:lnTo>
                  <a:pt x="585" y="803"/>
                </a:lnTo>
                <a:lnTo>
                  <a:pt x="595" y="791"/>
                </a:lnTo>
                <a:lnTo>
                  <a:pt x="606" y="778"/>
                </a:lnTo>
                <a:lnTo>
                  <a:pt x="606" y="778"/>
                </a:lnTo>
                <a:lnTo>
                  <a:pt x="616" y="761"/>
                </a:lnTo>
                <a:lnTo>
                  <a:pt x="626" y="740"/>
                </a:lnTo>
                <a:lnTo>
                  <a:pt x="635" y="718"/>
                </a:lnTo>
                <a:lnTo>
                  <a:pt x="644" y="695"/>
                </a:lnTo>
                <a:lnTo>
                  <a:pt x="656" y="657"/>
                </a:lnTo>
                <a:lnTo>
                  <a:pt x="661" y="641"/>
                </a:lnTo>
                <a:lnTo>
                  <a:pt x="661" y="641"/>
                </a:lnTo>
                <a:lnTo>
                  <a:pt x="663" y="635"/>
                </a:lnTo>
                <a:lnTo>
                  <a:pt x="671" y="618"/>
                </a:lnTo>
                <a:lnTo>
                  <a:pt x="678" y="598"/>
                </a:lnTo>
                <a:lnTo>
                  <a:pt x="679" y="589"/>
                </a:lnTo>
                <a:lnTo>
                  <a:pt x="681" y="581"/>
                </a:lnTo>
                <a:lnTo>
                  <a:pt x="681" y="581"/>
                </a:lnTo>
                <a:lnTo>
                  <a:pt x="679" y="564"/>
                </a:lnTo>
                <a:lnTo>
                  <a:pt x="676" y="542"/>
                </a:lnTo>
                <a:lnTo>
                  <a:pt x="672" y="519"/>
                </a:lnTo>
                <a:lnTo>
                  <a:pt x="667" y="501"/>
                </a:lnTo>
                <a:lnTo>
                  <a:pt x="667" y="501"/>
                </a:lnTo>
                <a:lnTo>
                  <a:pt x="673" y="487"/>
                </a:lnTo>
                <a:lnTo>
                  <a:pt x="678" y="472"/>
                </a:lnTo>
                <a:lnTo>
                  <a:pt x="682" y="459"/>
                </a:lnTo>
                <a:lnTo>
                  <a:pt x="682" y="454"/>
                </a:lnTo>
                <a:lnTo>
                  <a:pt x="681" y="450"/>
                </a:lnTo>
                <a:lnTo>
                  <a:pt x="681" y="450"/>
                </a:lnTo>
                <a:lnTo>
                  <a:pt x="678" y="449"/>
                </a:lnTo>
                <a:lnTo>
                  <a:pt x="672" y="448"/>
                </a:lnTo>
                <a:lnTo>
                  <a:pt x="652" y="444"/>
                </a:lnTo>
                <a:lnTo>
                  <a:pt x="594" y="437"/>
                </a:lnTo>
                <a:lnTo>
                  <a:pt x="535" y="431"/>
                </a:lnTo>
                <a:lnTo>
                  <a:pt x="506" y="428"/>
                </a:lnTo>
                <a:lnTo>
                  <a:pt x="506" y="428"/>
                </a:lnTo>
                <a:lnTo>
                  <a:pt x="504" y="430"/>
                </a:lnTo>
                <a:lnTo>
                  <a:pt x="502" y="433"/>
                </a:lnTo>
                <a:lnTo>
                  <a:pt x="492" y="447"/>
                </a:lnTo>
                <a:lnTo>
                  <a:pt x="468" y="488"/>
                </a:lnTo>
                <a:lnTo>
                  <a:pt x="468" y="488"/>
                </a:lnTo>
                <a:lnTo>
                  <a:pt x="447" y="489"/>
                </a:lnTo>
                <a:lnTo>
                  <a:pt x="437" y="492"/>
                </a:lnTo>
                <a:lnTo>
                  <a:pt x="437" y="492"/>
                </a:lnTo>
                <a:lnTo>
                  <a:pt x="435" y="486"/>
                </a:lnTo>
                <a:lnTo>
                  <a:pt x="426" y="474"/>
                </a:lnTo>
                <a:lnTo>
                  <a:pt x="421" y="465"/>
                </a:lnTo>
                <a:lnTo>
                  <a:pt x="414" y="456"/>
                </a:lnTo>
                <a:lnTo>
                  <a:pt x="404" y="448"/>
                </a:lnTo>
                <a:lnTo>
                  <a:pt x="394" y="441"/>
                </a:lnTo>
                <a:lnTo>
                  <a:pt x="394" y="441"/>
                </a:lnTo>
                <a:lnTo>
                  <a:pt x="383" y="434"/>
                </a:lnTo>
                <a:lnTo>
                  <a:pt x="373" y="431"/>
                </a:lnTo>
                <a:lnTo>
                  <a:pt x="364" y="427"/>
                </a:lnTo>
                <a:lnTo>
                  <a:pt x="356" y="426"/>
                </a:lnTo>
                <a:lnTo>
                  <a:pt x="344" y="425"/>
                </a:lnTo>
                <a:lnTo>
                  <a:pt x="339" y="425"/>
                </a:lnTo>
                <a:lnTo>
                  <a:pt x="293" y="403"/>
                </a:lnTo>
                <a:lnTo>
                  <a:pt x="252" y="370"/>
                </a:lnTo>
                <a:lnTo>
                  <a:pt x="277" y="335"/>
                </a:lnTo>
                <a:lnTo>
                  <a:pt x="277" y="335"/>
                </a:lnTo>
                <a:lnTo>
                  <a:pt x="280" y="334"/>
                </a:lnTo>
                <a:lnTo>
                  <a:pt x="288" y="332"/>
                </a:lnTo>
                <a:lnTo>
                  <a:pt x="291" y="329"/>
                </a:lnTo>
                <a:lnTo>
                  <a:pt x="295" y="324"/>
                </a:lnTo>
                <a:lnTo>
                  <a:pt x="299" y="318"/>
                </a:lnTo>
                <a:lnTo>
                  <a:pt x="301" y="311"/>
                </a:lnTo>
                <a:lnTo>
                  <a:pt x="301" y="311"/>
                </a:lnTo>
                <a:lnTo>
                  <a:pt x="304" y="290"/>
                </a:lnTo>
                <a:lnTo>
                  <a:pt x="305" y="267"/>
                </a:lnTo>
                <a:lnTo>
                  <a:pt x="307" y="240"/>
                </a:lnTo>
                <a:lnTo>
                  <a:pt x="307" y="240"/>
                </a:lnTo>
                <a:lnTo>
                  <a:pt x="311" y="230"/>
                </a:lnTo>
                <a:lnTo>
                  <a:pt x="313" y="223"/>
                </a:lnTo>
                <a:lnTo>
                  <a:pt x="315" y="215"/>
                </a:lnTo>
                <a:lnTo>
                  <a:pt x="315" y="215"/>
                </a:lnTo>
                <a:lnTo>
                  <a:pt x="312" y="199"/>
                </a:lnTo>
                <a:lnTo>
                  <a:pt x="305" y="172"/>
                </a:lnTo>
                <a:lnTo>
                  <a:pt x="298" y="144"/>
                </a:lnTo>
                <a:lnTo>
                  <a:pt x="295" y="128"/>
                </a:lnTo>
                <a:lnTo>
                  <a:pt x="295" y="128"/>
                </a:lnTo>
                <a:lnTo>
                  <a:pt x="294" y="116"/>
                </a:lnTo>
                <a:lnTo>
                  <a:pt x="293" y="98"/>
                </a:lnTo>
                <a:lnTo>
                  <a:pt x="289" y="77"/>
                </a:lnTo>
                <a:lnTo>
                  <a:pt x="285" y="68"/>
                </a:lnTo>
                <a:lnTo>
                  <a:pt x="283" y="61"/>
                </a:lnTo>
                <a:lnTo>
                  <a:pt x="283" y="61"/>
                </a:lnTo>
                <a:lnTo>
                  <a:pt x="278" y="55"/>
                </a:lnTo>
                <a:lnTo>
                  <a:pt x="273" y="49"/>
                </a:lnTo>
                <a:lnTo>
                  <a:pt x="263" y="38"/>
                </a:lnTo>
                <a:lnTo>
                  <a:pt x="250" y="27"/>
                </a:lnTo>
                <a:lnTo>
                  <a:pt x="250" y="27"/>
                </a:lnTo>
                <a:lnTo>
                  <a:pt x="249" y="23"/>
                </a:lnTo>
                <a:lnTo>
                  <a:pt x="246" y="17"/>
                </a:lnTo>
                <a:lnTo>
                  <a:pt x="240" y="8"/>
                </a:lnTo>
                <a:lnTo>
                  <a:pt x="236" y="6"/>
                </a:lnTo>
                <a:lnTo>
                  <a:pt x="232" y="4"/>
                </a:lnTo>
                <a:lnTo>
                  <a:pt x="232" y="4"/>
                </a:lnTo>
                <a:lnTo>
                  <a:pt x="228" y="2"/>
                </a:lnTo>
                <a:lnTo>
                  <a:pt x="227" y="2"/>
                </a:lnTo>
                <a:lnTo>
                  <a:pt x="225" y="1"/>
                </a:lnTo>
                <a:lnTo>
                  <a:pt x="220" y="0"/>
                </a:lnTo>
                <a:lnTo>
                  <a:pt x="203" y="0"/>
                </a:lnTo>
                <a:lnTo>
                  <a:pt x="203" y="0"/>
                </a:lnTo>
                <a:lnTo>
                  <a:pt x="174" y="1"/>
                </a:lnTo>
                <a:lnTo>
                  <a:pt x="157" y="0"/>
                </a:lnTo>
                <a:lnTo>
                  <a:pt x="157" y="0"/>
                </a:lnTo>
                <a:lnTo>
                  <a:pt x="151" y="0"/>
                </a:lnTo>
                <a:lnTo>
                  <a:pt x="145" y="1"/>
                </a:lnTo>
                <a:lnTo>
                  <a:pt x="136" y="4"/>
                </a:lnTo>
                <a:lnTo>
                  <a:pt x="130" y="7"/>
                </a:lnTo>
                <a:lnTo>
                  <a:pt x="129" y="8"/>
                </a:lnTo>
                <a:lnTo>
                  <a:pt x="129" y="8"/>
                </a:lnTo>
                <a:close/>
                <a:moveTo>
                  <a:pt x="591" y="585"/>
                </a:moveTo>
                <a:lnTo>
                  <a:pt x="591" y="585"/>
                </a:lnTo>
                <a:lnTo>
                  <a:pt x="589" y="609"/>
                </a:lnTo>
                <a:lnTo>
                  <a:pt x="579" y="662"/>
                </a:lnTo>
                <a:lnTo>
                  <a:pt x="561" y="678"/>
                </a:lnTo>
                <a:lnTo>
                  <a:pt x="475" y="606"/>
                </a:lnTo>
                <a:lnTo>
                  <a:pt x="454" y="552"/>
                </a:lnTo>
                <a:lnTo>
                  <a:pt x="591" y="585"/>
                </a:lnTo>
                <a:close/>
                <a:moveTo>
                  <a:pt x="511" y="441"/>
                </a:moveTo>
                <a:lnTo>
                  <a:pt x="668" y="461"/>
                </a:lnTo>
                <a:lnTo>
                  <a:pt x="616" y="545"/>
                </a:lnTo>
                <a:lnTo>
                  <a:pt x="616" y="545"/>
                </a:lnTo>
                <a:lnTo>
                  <a:pt x="611" y="541"/>
                </a:lnTo>
                <a:lnTo>
                  <a:pt x="606" y="538"/>
                </a:lnTo>
                <a:lnTo>
                  <a:pt x="600" y="537"/>
                </a:lnTo>
                <a:lnTo>
                  <a:pt x="597" y="537"/>
                </a:lnTo>
                <a:lnTo>
                  <a:pt x="595" y="538"/>
                </a:lnTo>
                <a:lnTo>
                  <a:pt x="595" y="538"/>
                </a:lnTo>
                <a:lnTo>
                  <a:pt x="593" y="541"/>
                </a:lnTo>
                <a:lnTo>
                  <a:pt x="590" y="545"/>
                </a:lnTo>
                <a:lnTo>
                  <a:pt x="590" y="548"/>
                </a:lnTo>
                <a:lnTo>
                  <a:pt x="589" y="552"/>
                </a:lnTo>
                <a:lnTo>
                  <a:pt x="590" y="559"/>
                </a:lnTo>
                <a:lnTo>
                  <a:pt x="591" y="564"/>
                </a:lnTo>
                <a:lnTo>
                  <a:pt x="591" y="564"/>
                </a:lnTo>
                <a:lnTo>
                  <a:pt x="591" y="569"/>
                </a:lnTo>
                <a:lnTo>
                  <a:pt x="455" y="537"/>
                </a:lnTo>
                <a:lnTo>
                  <a:pt x="468" y="516"/>
                </a:lnTo>
                <a:lnTo>
                  <a:pt x="468" y="516"/>
                </a:lnTo>
                <a:lnTo>
                  <a:pt x="476" y="509"/>
                </a:lnTo>
                <a:lnTo>
                  <a:pt x="482" y="502"/>
                </a:lnTo>
                <a:lnTo>
                  <a:pt x="487" y="496"/>
                </a:lnTo>
                <a:lnTo>
                  <a:pt x="488" y="493"/>
                </a:lnTo>
                <a:lnTo>
                  <a:pt x="487" y="492"/>
                </a:lnTo>
                <a:lnTo>
                  <a:pt x="487" y="492"/>
                </a:lnTo>
                <a:lnTo>
                  <a:pt x="486" y="489"/>
                </a:lnTo>
                <a:lnTo>
                  <a:pt x="484" y="488"/>
                </a:lnTo>
                <a:lnTo>
                  <a:pt x="511" y="441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16"/>
          <p:cNvSpPr>
            <a:spLocks noEditPoints="1"/>
          </p:cNvSpPr>
          <p:nvPr/>
        </p:nvSpPr>
        <p:spPr bwMode="auto">
          <a:xfrm>
            <a:off x="2813554" y="2831769"/>
            <a:ext cx="565414" cy="1518626"/>
          </a:xfrm>
          <a:custGeom>
            <a:avLst/>
            <a:gdLst>
              <a:gd name="T0" fmla="*/ 110 w 764"/>
              <a:gd name="T1" fmla="*/ 392 h 2051"/>
              <a:gd name="T2" fmla="*/ 39 w 764"/>
              <a:gd name="T3" fmla="*/ 601 h 2051"/>
              <a:gd name="T4" fmla="*/ 39 w 764"/>
              <a:gd name="T5" fmla="*/ 815 h 2051"/>
              <a:gd name="T6" fmla="*/ 30 w 764"/>
              <a:gd name="T7" fmla="*/ 955 h 2051"/>
              <a:gd name="T8" fmla="*/ 0 w 764"/>
              <a:gd name="T9" fmla="*/ 1050 h 2051"/>
              <a:gd name="T10" fmla="*/ 92 w 764"/>
              <a:gd name="T11" fmla="*/ 1146 h 2051"/>
              <a:gd name="T12" fmla="*/ 130 w 764"/>
              <a:gd name="T13" fmla="*/ 1226 h 2051"/>
              <a:gd name="T14" fmla="*/ 110 w 764"/>
              <a:gd name="T15" fmla="*/ 1437 h 2051"/>
              <a:gd name="T16" fmla="*/ 87 w 764"/>
              <a:gd name="T17" fmla="*/ 1585 h 2051"/>
              <a:gd name="T18" fmla="*/ 66 w 764"/>
              <a:gd name="T19" fmla="*/ 2011 h 2051"/>
              <a:gd name="T20" fmla="*/ 276 w 764"/>
              <a:gd name="T21" fmla="*/ 2040 h 2051"/>
              <a:gd name="T22" fmla="*/ 375 w 764"/>
              <a:gd name="T23" fmla="*/ 2021 h 2051"/>
              <a:gd name="T24" fmla="*/ 383 w 764"/>
              <a:gd name="T25" fmla="*/ 1997 h 2051"/>
              <a:gd name="T26" fmla="*/ 313 w 764"/>
              <a:gd name="T27" fmla="*/ 1977 h 2051"/>
              <a:gd name="T28" fmla="*/ 228 w 764"/>
              <a:gd name="T29" fmla="*/ 1929 h 2051"/>
              <a:gd name="T30" fmla="*/ 222 w 764"/>
              <a:gd name="T31" fmla="*/ 1895 h 2051"/>
              <a:gd name="T32" fmla="*/ 208 w 764"/>
              <a:gd name="T33" fmla="*/ 1745 h 2051"/>
              <a:gd name="T34" fmla="*/ 235 w 764"/>
              <a:gd name="T35" fmla="*/ 1575 h 2051"/>
              <a:gd name="T36" fmla="*/ 265 w 764"/>
              <a:gd name="T37" fmla="*/ 1537 h 2051"/>
              <a:gd name="T38" fmla="*/ 284 w 764"/>
              <a:gd name="T39" fmla="*/ 1480 h 2051"/>
              <a:gd name="T40" fmla="*/ 336 w 764"/>
              <a:gd name="T41" fmla="*/ 1433 h 2051"/>
              <a:gd name="T42" fmla="*/ 342 w 764"/>
              <a:gd name="T43" fmla="*/ 1483 h 2051"/>
              <a:gd name="T44" fmla="*/ 354 w 764"/>
              <a:gd name="T45" fmla="*/ 1632 h 2051"/>
              <a:gd name="T46" fmla="*/ 431 w 764"/>
              <a:gd name="T47" fmla="*/ 1871 h 2051"/>
              <a:gd name="T48" fmla="*/ 442 w 764"/>
              <a:gd name="T49" fmla="*/ 1933 h 2051"/>
              <a:gd name="T50" fmla="*/ 459 w 764"/>
              <a:gd name="T51" fmla="*/ 1951 h 2051"/>
              <a:gd name="T52" fmla="*/ 465 w 764"/>
              <a:gd name="T53" fmla="*/ 2024 h 2051"/>
              <a:gd name="T54" fmla="*/ 535 w 764"/>
              <a:gd name="T55" fmla="*/ 2031 h 2051"/>
              <a:gd name="T56" fmla="*/ 715 w 764"/>
              <a:gd name="T57" fmla="*/ 1990 h 2051"/>
              <a:gd name="T58" fmla="*/ 764 w 764"/>
              <a:gd name="T59" fmla="*/ 1967 h 2051"/>
              <a:gd name="T60" fmla="*/ 743 w 764"/>
              <a:gd name="T61" fmla="*/ 1945 h 2051"/>
              <a:gd name="T62" fmla="*/ 591 w 764"/>
              <a:gd name="T63" fmla="*/ 1896 h 2051"/>
              <a:gd name="T64" fmla="*/ 568 w 764"/>
              <a:gd name="T65" fmla="*/ 1830 h 2051"/>
              <a:gd name="T66" fmla="*/ 490 w 764"/>
              <a:gd name="T67" fmla="*/ 1580 h 2051"/>
              <a:gd name="T68" fmla="*/ 514 w 764"/>
              <a:gd name="T69" fmla="*/ 1428 h 2051"/>
              <a:gd name="T70" fmla="*/ 410 w 764"/>
              <a:gd name="T71" fmla="*/ 1087 h 2051"/>
              <a:gd name="T72" fmla="*/ 416 w 764"/>
              <a:gd name="T73" fmla="*/ 1024 h 2051"/>
              <a:gd name="T74" fmla="*/ 426 w 764"/>
              <a:gd name="T75" fmla="*/ 988 h 2051"/>
              <a:gd name="T76" fmla="*/ 458 w 764"/>
              <a:gd name="T77" fmla="*/ 832 h 2051"/>
              <a:gd name="T78" fmla="*/ 519 w 764"/>
              <a:gd name="T79" fmla="*/ 814 h 2051"/>
              <a:gd name="T80" fmla="*/ 542 w 764"/>
              <a:gd name="T81" fmla="*/ 777 h 2051"/>
              <a:gd name="T82" fmla="*/ 551 w 764"/>
              <a:gd name="T83" fmla="*/ 718 h 2051"/>
              <a:gd name="T84" fmla="*/ 613 w 764"/>
              <a:gd name="T85" fmla="*/ 612 h 2051"/>
              <a:gd name="T86" fmla="*/ 604 w 764"/>
              <a:gd name="T87" fmla="*/ 600 h 2051"/>
              <a:gd name="T88" fmla="*/ 556 w 764"/>
              <a:gd name="T89" fmla="*/ 607 h 2051"/>
              <a:gd name="T90" fmla="*/ 526 w 764"/>
              <a:gd name="T91" fmla="*/ 628 h 2051"/>
              <a:gd name="T92" fmla="*/ 469 w 764"/>
              <a:gd name="T93" fmla="*/ 649 h 2051"/>
              <a:gd name="T94" fmla="*/ 344 w 764"/>
              <a:gd name="T95" fmla="*/ 419 h 2051"/>
              <a:gd name="T96" fmla="*/ 391 w 764"/>
              <a:gd name="T97" fmla="*/ 312 h 2051"/>
              <a:gd name="T98" fmla="*/ 415 w 764"/>
              <a:gd name="T99" fmla="*/ 213 h 2051"/>
              <a:gd name="T100" fmla="*/ 405 w 764"/>
              <a:gd name="T101" fmla="*/ 147 h 2051"/>
              <a:gd name="T102" fmla="*/ 411 w 764"/>
              <a:gd name="T103" fmla="*/ 88 h 2051"/>
              <a:gd name="T104" fmla="*/ 378 w 764"/>
              <a:gd name="T105" fmla="*/ 43 h 2051"/>
              <a:gd name="T106" fmla="*/ 354 w 764"/>
              <a:gd name="T107" fmla="*/ 20 h 2051"/>
              <a:gd name="T108" fmla="*/ 305 w 764"/>
              <a:gd name="T109" fmla="*/ 9 h 2051"/>
              <a:gd name="T110" fmla="*/ 260 w 764"/>
              <a:gd name="T111" fmla="*/ 6 h 2051"/>
              <a:gd name="T112" fmla="*/ 234 w 764"/>
              <a:gd name="T113" fmla="*/ 11 h 2051"/>
              <a:gd name="T114" fmla="*/ 205 w 764"/>
              <a:gd name="T115" fmla="*/ 29 h 2051"/>
              <a:gd name="T116" fmla="*/ 176 w 764"/>
              <a:gd name="T117" fmla="*/ 50 h 2051"/>
              <a:gd name="T118" fmla="*/ 146 w 764"/>
              <a:gd name="T119" fmla="*/ 103 h 2051"/>
              <a:gd name="T120" fmla="*/ 150 w 764"/>
              <a:gd name="T121" fmla="*/ 193 h 2051"/>
              <a:gd name="T122" fmla="*/ 578 w 764"/>
              <a:gd name="T123" fmla="*/ 673 h 2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764" h="2051">
                <a:moveTo>
                  <a:pt x="189" y="294"/>
                </a:moveTo>
                <a:lnTo>
                  <a:pt x="176" y="305"/>
                </a:lnTo>
                <a:lnTo>
                  <a:pt x="176" y="305"/>
                </a:lnTo>
                <a:lnTo>
                  <a:pt x="116" y="381"/>
                </a:lnTo>
                <a:lnTo>
                  <a:pt x="116" y="381"/>
                </a:lnTo>
                <a:lnTo>
                  <a:pt x="110" y="392"/>
                </a:lnTo>
                <a:lnTo>
                  <a:pt x="102" y="410"/>
                </a:lnTo>
                <a:lnTo>
                  <a:pt x="82" y="459"/>
                </a:lnTo>
                <a:lnTo>
                  <a:pt x="59" y="521"/>
                </a:lnTo>
                <a:lnTo>
                  <a:pt x="59" y="521"/>
                </a:lnTo>
                <a:lnTo>
                  <a:pt x="47" y="568"/>
                </a:lnTo>
                <a:lnTo>
                  <a:pt x="39" y="601"/>
                </a:lnTo>
                <a:lnTo>
                  <a:pt x="36" y="619"/>
                </a:lnTo>
                <a:lnTo>
                  <a:pt x="36" y="619"/>
                </a:lnTo>
                <a:lnTo>
                  <a:pt x="38" y="712"/>
                </a:lnTo>
                <a:lnTo>
                  <a:pt x="41" y="777"/>
                </a:lnTo>
                <a:lnTo>
                  <a:pt x="41" y="802"/>
                </a:lnTo>
                <a:lnTo>
                  <a:pt x="39" y="815"/>
                </a:lnTo>
                <a:lnTo>
                  <a:pt x="39" y="815"/>
                </a:lnTo>
                <a:lnTo>
                  <a:pt x="38" y="827"/>
                </a:lnTo>
                <a:lnTo>
                  <a:pt x="37" y="846"/>
                </a:lnTo>
                <a:lnTo>
                  <a:pt x="34" y="893"/>
                </a:lnTo>
                <a:lnTo>
                  <a:pt x="32" y="939"/>
                </a:lnTo>
                <a:lnTo>
                  <a:pt x="30" y="955"/>
                </a:lnTo>
                <a:lnTo>
                  <a:pt x="28" y="962"/>
                </a:lnTo>
                <a:lnTo>
                  <a:pt x="28" y="962"/>
                </a:lnTo>
                <a:lnTo>
                  <a:pt x="25" y="969"/>
                </a:lnTo>
                <a:lnTo>
                  <a:pt x="21" y="980"/>
                </a:lnTo>
                <a:lnTo>
                  <a:pt x="11" y="1010"/>
                </a:lnTo>
                <a:lnTo>
                  <a:pt x="0" y="1050"/>
                </a:lnTo>
                <a:lnTo>
                  <a:pt x="75" y="1062"/>
                </a:lnTo>
                <a:lnTo>
                  <a:pt x="75" y="1062"/>
                </a:lnTo>
                <a:lnTo>
                  <a:pt x="77" y="1076"/>
                </a:lnTo>
                <a:lnTo>
                  <a:pt x="82" y="1108"/>
                </a:lnTo>
                <a:lnTo>
                  <a:pt x="87" y="1126"/>
                </a:lnTo>
                <a:lnTo>
                  <a:pt x="92" y="1146"/>
                </a:lnTo>
                <a:lnTo>
                  <a:pt x="98" y="1163"/>
                </a:lnTo>
                <a:lnTo>
                  <a:pt x="105" y="1177"/>
                </a:lnTo>
                <a:lnTo>
                  <a:pt x="105" y="1177"/>
                </a:lnTo>
                <a:lnTo>
                  <a:pt x="113" y="1190"/>
                </a:lnTo>
                <a:lnTo>
                  <a:pt x="119" y="1202"/>
                </a:lnTo>
                <a:lnTo>
                  <a:pt x="130" y="1226"/>
                </a:lnTo>
                <a:lnTo>
                  <a:pt x="136" y="1244"/>
                </a:lnTo>
                <a:lnTo>
                  <a:pt x="139" y="1251"/>
                </a:lnTo>
                <a:lnTo>
                  <a:pt x="139" y="1251"/>
                </a:lnTo>
                <a:lnTo>
                  <a:pt x="124" y="1343"/>
                </a:lnTo>
                <a:lnTo>
                  <a:pt x="114" y="1411"/>
                </a:lnTo>
                <a:lnTo>
                  <a:pt x="110" y="1437"/>
                </a:lnTo>
                <a:lnTo>
                  <a:pt x="109" y="1453"/>
                </a:lnTo>
                <a:lnTo>
                  <a:pt x="109" y="1453"/>
                </a:lnTo>
                <a:lnTo>
                  <a:pt x="108" y="1465"/>
                </a:lnTo>
                <a:lnTo>
                  <a:pt x="105" y="1483"/>
                </a:lnTo>
                <a:lnTo>
                  <a:pt x="98" y="1527"/>
                </a:lnTo>
                <a:lnTo>
                  <a:pt x="87" y="1585"/>
                </a:lnTo>
                <a:lnTo>
                  <a:pt x="87" y="1585"/>
                </a:lnTo>
                <a:lnTo>
                  <a:pt x="77" y="1766"/>
                </a:lnTo>
                <a:lnTo>
                  <a:pt x="69" y="1958"/>
                </a:lnTo>
                <a:lnTo>
                  <a:pt x="69" y="1958"/>
                </a:lnTo>
                <a:lnTo>
                  <a:pt x="69" y="1988"/>
                </a:lnTo>
                <a:lnTo>
                  <a:pt x="66" y="2011"/>
                </a:lnTo>
                <a:lnTo>
                  <a:pt x="66" y="2011"/>
                </a:lnTo>
                <a:lnTo>
                  <a:pt x="65" y="2034"/>
                </a:lnTo>
                <a:lnTo>
                  <a:pt x="65" y="2051"/>
                </a:lnTo>
                <a:lnTo>
                  <a:pt x="65" y="2051"/>
                </a:lnTo>
                <a:lnTo>
                  <a:pt x="276" y="2040"/>
                </a:lnTo>
                <a:lnTo>
                  <a:pt x="276" y="2040"/>
                </a:lnTo>
                <a:lnTo>
                  <a:pt x="307" y="2038"/>
                </a:lnTo>
                <a:lnTo>
                  <a:pt x="326" y="2035"/>
                </a:lnTo>
                <a:lnTo>
                  <a:pt x="344" y="2032"/>
                </a:lnTo>
                <a:lnTo>
                  <a:pt x="361" y="2027"/>
                </a:lnTo>
                <a:lnTo>
                  <a:pt x="369" y="2023"/>
                </a:lnTo>
                <a:lnTo>
                  <a:pt x="375" y="2021"/>
                </a:lnTo>
                <a:lnTo>
                  <a:pt x="380" y="2016"/>
                </a:lnTo>
                <a:lnTo>
                  <a:pt x="383" y="2012"/>
                </a:lnTo>
                <a:lnTo>
                  <a:pt x="384" y="2007"/>
                </a:lnTo>
                <a:lnTo>
                  <a:pt x="384" y="2002"/>
                </a:lnTo>
                <a:lnTo>
                  <a:pt x="384" y="2002"/>
                </a:lnTo>
                <a:lnTo>
                  <a:pt x="383" y="1997"/>
                </a:lnTo>
                <a:lnTo>
                  <a:pt x="380" y="1993"/>
                </a:lnTo>
                <a:lnTo>
                  <a:pt x="373" y="1989"/>
                </a:lnTo>
                <a:lnTo>
                  <a:pt x="367" y="1986"/>
                </a:lnTo>
                <a:lnTo>
                  <a:pt x="350" y="1982"/>
                </a:lnTo>
                <a:lnTo>
                  <a:pt x="332" y="1978"/>
                </a:lnTo>
                <a:lnTo>
                  <a:pt x="313" y="1977"/>
                </a:lnTo>
                <a:lnTo>
                  <a:pt x="298" y="1977"/>
                </a:lnTo>
                <a:lnTo>
                  <a:pt x="282" y="1975"/>
                </a:lnTo>
                <a:lnTo>
                  <a:pt x="260" y="1962"/>
                </a:lnTo>
                <a:lnTo>
                  <a:pt x="240" y="1945"/>
                </a:lnTo>
                <a:lnTo>
                  <a:pt x="228" y="1929"/>
                </a:lnTo>
                <a:lnTo>
                  <a:pt x="228" y="1929"/>
                </a:lnTo>
                <a:lnTo>
                  <a:pt x="228" y="1929"/>
                </a:lnTo>
                <a:lnTo>
                  <a:pt x="227" y="1929"/>
                </a:lnTo>
                <a:lnTo>
                  <a:pt x="225" y="1927"/>
                </a:lnTo>
                <a:lnTo>
                  <a:pt x="224" y="1918"/>
                </a:lnTo>
                <a:lnTo>
                  <a:pt x="224" y="1918"/>
                </a:lnTo>
                <a:lnTo>
                  <a:pt x="222" y="1895"/>
                </a:lnTo>
                <a:lnTo>
                  <a:pt x="220" y="1874"/>
                </a:lnTo>
                <a:lnTo>
                  <a:pt x="220" y="1874"/>
                </a:lnTo>
                <a:lnTo>
                  <a:pt x="219" y="1851"/>
                </a:lnTo>
                <a:lnTo>
                  <a:pt x="214" y="1807"/>
                </a:lnTo>
                <a:lnTo>
                  <a:pt x="208" y="1745"/>
                </a:lnTo>
                <a:lnTo>
                  <a:pt x="208" y="1745"/>
                </a:lnTo>
                <a:lnTo>
                  <a:pt x="211" y="1720"/>
                </a:lnTo>
                <a:lnTo>
                  <a:pt x="217" y="1662"/>
                </a:lnTo>
                <a:lnTo>
                  <a:pt x="222" y="1632"/>
                </a:lnTo>
                <a:lnTo>
                  <a:pt x="227" y="1603"/>
                </a:lnTo>
                <a:lnTo>
                  <a:pt x="232" y="1583"/>
                </a:lnTo>
                <a:lnTo>
                  <a:pt x="235" y="1575"/>
                </a:lnTo>
                <a:lnTo>
                  <a:pt x="238" y="1572"/>
                </a:lnTo>
                <a:lnTo>
                  <a:pt x="238" y="1572"/>
                </a:lnTo>
                <a:lnTo>
                  <a:pt x="245" y="1567"/>
                </a:lnTo>
                <a:lnTo>
                  <a:pt x="252" y="1558"/>
                </a:lnTo>
                <a:lnTo>
                  <a:pt x="258" y="1548"/>
                </a:lnTo>
                <a:lnTo>
                  <a:pt x="265" y="1537"/>
                </a:lnTo>
                <a:lnTo>
                  <a:pt x="276" y="1516"/>
                </a:lnTo>
                <a:lnTo>
                  <a:pt x="278" y="1508"/>
                </a:lnTo>
                <a:lnTo>
                  <a:pt x="279" y="1502"/>
                </a:lnTo>
                <a:lnTo>
                  <a:pt x="279" y="1502"/>
                </a:lnTo>
                <a:lnTo>
                  <a:pt x="280" y="1493"/>
                </a:lnTo>
                <a:lnTo>
                  <a:pt x="284" y="1480"/>
                </a:lnTo>
                <a:lnTo>
                  <a:pt x="295" y="1445"/>
                </a:lnTo>
                <a:lnTo>
                  <a:pt x="310" y="1398"/>
                </a:lnTo>
                <a:lnTo>
                  <a:pt x="310" y="1398"/>
                </a:lnTo>
                <a:lnTo>
                  <a:pt x="322" y="1414"/>
                </a:lnTo>
                <a:lnTo>
                  <a:pt x="332" y="1427"/>
                </a:lnTo>
                <a:lnTo>
                  <a:pt x="336" y="1433"/>
                </a:lnTo>
                <a:lnTo>
                  <a:pt x="338" y="1439"/>
                </a:lnTo>
                <a:lnTo>
                  <a:pt x="338" y="1439"/>
                </a:lnTo>
                <a:lnTo>
                  <a:pt x="342" y="1448"/>
                </a:lnTo>
                <a:lnTo>
                  <a:pt x="343" y="1458"/>
                </a:lnTo>
                <a:lnTo>
                  <a:pt x="344" y="1469"/>
                </a:lnTo>
                <a:lnTo>
                  <a:pt x="342" y="1483"/>
                </a:lnTo>
                <a:lnTo>
                  <a:pt x="342" y="1483"/>
                </a:lnTo>
                <a:lnTo>
                  <a:pt x="342" y="1496"/>
                </a:lnTo>
                <a:lnTo>
                  <a:pt x="343" y="1515"/>
                </a:lnTo>
                <a:lnTo>
                  <a:pt x="347" y="1563"/>
                </a:lnTo>
                <a:lnTo>
                  <a:pt x="354" y="1632"/>
                </a:lnTo>
                <a:lnTo>
                  <a:pt x="354" y="1632"/>
                </a:lnTo>
                <a:lnTo>
                  <a:pt x="360" y="1654"/>
                </a:lnTo>
                <a:lnTo>
                  <a:pt x="375" y="1696"/>
                </a:lnTo>
                <a:lnTo>
                  <a:pt x="404" y="1781"/>
                </a:lnTo>
                <a:lnTo>
                  <a:pt x="404" y="1781"/>
                </a:lnTo>
                <a:lnTo>
                  <a:pt x="424" y="1843"/>
                </a:lnTo>
                <a:lnTo>
                  <a:pt x="431" y="1871"/>
                </a:lnTo>
                <a:lnTo>
                  <a:pt x="435" y="1889"/>
                </a:lnTo>
                <a:lnTo>
                  <a:pt x="435" y="1889"/>
                </a:lnTo>
                <a:lnTo>
                  <a:pt x="436" y="1900"/>
                </a:lnTo>
                <a:lnTo>
                  <a:pt x="438" y="1914"/>
                </a:lnTo>
                <a:lnTo>
                  <a:pt x="442" y="1933"/>
                </a:lnTo>
                <a:lnTo>
                  <a:pt x="442" y="1933"/>
                </a:lnTo>
                <a:lnTo>
                  <a:pt x="444" y="1941"/>
                </a:lnTo>
                <a:lnTo>
                  <a:pt x="446" y="1949"/>
                </a:lnTo>
                <a:lnTo>
                  <a:pt x="447" y="1950"/>
                </a:lnTo>
                <a:lnTo>
                  <a:pt x="448" y="1951"/>
                </a:lnTo>
                <a:lnTo>
                  <a:pt x="448" y="1951"/>
                </a:lnTo>
                <a:lnTo>
                  <a:pt x="459" y="1951"/>
                </a:lnTo>
                <a:lnTo>
                  <a:pt x="459" y="1951"/>
                </a:lnTo>
                <a:lnTo>
                  <a:pt x="459" y="1993"/>
                </a:lnTo>
                <a:lnTo>
                  <a:pt x="459" y="1993"/>
                </a:lnTo>
                <a:lnTo>
                  <a:pt x="459" y="2002"/>
                </a:lnTo>
                <a:lnTo>
                  <a:pt x="463" y="2017"/>
                </a:lnTo>
                <a:lnTo>
                  <a:pt x="465" y="2024"/>
                </a:lnTo>
                <a:lnTo>
                  <a:pt x="468" y="2031"/>
                </a:lnTo>
                <a:lnTo>
                  <a:pt x="471" y="2034"/>
                </a:lnTo>
                <a:lnTo>
                  <a:pt x="475" y="2037"/>
                </a:lnTo>
                <a:lnTo>
                  <a:pt x="475" y="2037"/>
                </a:lnTo>
                <a:lnTo>
                  <a:pt x="496" y="2034"/>
                </a:lnTo>
                <a:lnTo>
                  <a:pt x="535" y="2031"/>
                </a:lnTo>
                <a:lnTo>
                  <a:pt x="599" y="2023"/>
                </a:lnTo>
                <a:lnTo>
                  <a:pt x="599" y="2023"/>
                </a:lnTo>
                <a:lnTo>
                  <a:pt x="621" y="2018"/>
                </a:lnTo>
                <a:lnTo>
                  <a:pt x="657" y="2009"/>
                </a:lnTo>
                <a:lnTo>
                  <a:pt x="698" y="1997"/>
                </a:lnTo>
                <a:lnTo>
                  <a:pt x="715" y="1990"/>
                </a:lnTo>
                <a:lnTo>
                  <a:pt x="730" y="1985"/>
                </a:lnTo>
                <a:lnTo>
                  <a:pt x="730" y="1985"/>
                </a:lnTo>
                <a:lnTo>
                  <a:pt x="749" y="1975"/>
                </a:lnTo>
                <a:lnTo>
                  <a:pt x="756" y="1973"/>
                </a:lnTo>
                <a:lnTo>
                  <a:pt x="761" y="1969"/>
                </a:lnTo>
                <a:lnTo>
                  <a:pt x="764" y="1967"/>
                </a:lnTo>
                <a:lnTo>
                  <a:pt x="764" y="1963"/>
                </a:lnTo>
                <a:lnTo>
                  <a:pt x="761" y="1961"/>
                </a:lnTo>
                <a:lnTo>
                  <a:pt x="758" y="1956"/>
                </a:lnTo>
                <a:lnTo>
                  <a:pt x="758" y="1956"/>
                </a:lnTo>
                <a:lnTo>
                  <a:pt x="750" y="1949"/>
                </a:lnTo>
                <a:lnTo>
                  <a:pt x="743" y="1945"/>
                </a:lnTo>
                <a:lnTo>
                  <a:pt x="734" y="1944"/>
                </a:lnTo>
                <a:lnTo>
                  <a:pt x="722" y="1944"/>
                </a:lnTo>
                <a:lnTo>
                  <a:pt x="722" y="1944"/>
                </a:lnTo>
                <a:lnTo>
                  <a:pt x="682" y="1942"/>
                </a:lnTo>
                <a:lnTo>
                  <a:pt x="659" y="1941"/>
                </a:lnTo>
                <a:lnTo>
                  <a:pt x="591" y="1896"/>
                </a:lnTo>
                <a:lnTo>
                  <a:pt x="591" y="1896"/>
                </a:lnTo>
                <a:lnTo>
                  <a:pt x="579" y="1865"/>
                </a:lnTo>
                <a:lnTo>
                  <a:pt x="570" y="1843"/>
                </a:lnTo>
                <a:lnTo>
                  <a:pt x="568" y="1835"/>
                </a:lnTo>
                <a:lnTo>
                  <a:pt x="568" y="1830"/>
                </a:lnTo>
                <a:lnTo>
                  <a:pt x="568" y="1830"/>
                </a:lnTo>
                <a:lnTo>
                  <a:pt x="567" y="1821"/>
                </a:lnTo>
                <a:lnTo>
                  <a:pt x="563" y="1804"/>
                </a:lnTo>
                <a:lnTo>
                  <a:pt x="551" y="1756"/>
                </a:lnTo>
                <a:lnTo>
                  <a:pt x="534" y="1690"/>
                </a:lnTo>
                <a:lnTo>
                  <a:pt x="490" y="1580"/>
                </a:lnTo>
                <a:lnTo>
                  <a:pt x="490" y="1580"/>
                </a:lnTo>
                <a:lnTo>
                  <a:pt x="500" y="1535"/>
                </a:lnTo>
                <a:lnTo>
                  <a:pt x="500" y="1535"/>
                </a:lnTo>
                <a:lnTo>
                  <a:pt x="503" y="1520"/>
                </a:lnTo>
                <a:lnTo>
                  <a:pt x="506" y="1503"/>
                </a:lnTo>
                <a:lnTo>
                  <a:pt x="508" y="1482"/>
                </a:lnTo>
                <a:lnTo>
                  <a:pt x="514" y="1428"/>
                </a:lnTo>
                <a:lnTo>
                  <a:pt x="493" y="1388"/>
                </a:lnTo>
                <a:lnTo>
                  <a:pt x="433" y="1247"/>
                </a:lnTo>
                <a:lnTo>
                  <a:pt x="426" y="1146"/>
                </a:lnTo>
                <a:lnTo>
                  <a:pt x="426" y="1146"/>
                </a:lnTo>
                <a:lnTo>
                  <a:pt x="416" y="1113"/>
                </a:lnTo>
                <a:lnTo>
                  <a:pt x="410" y="1087"/>
                </a:lnTo>
                <a:lnTo>
                  <a:pt x="408" y="1068"/>
                </a:lnTo>
                <a:lnTo>
                  <a:pt x="408" y="1068"/>
                </a:lnTo>
                <a:lnTo>
                  <a:pt x="409" y="1056"/>
                </a:lnTo>
                <a:lnTo>
                  <a:pt x="411" y="1042"/>
                </a:lnTo>
                <a:lnTo>
                  <a:pt x="416" y="1024"/>
                </a:lnTo>
                <a:lnTo>
                  <a:pt x="416" y="1024"/>
                </a:lnTo>
                <a:lnTo>
                  <a:pt x="418" y="1023"/>
                </a:lnTo>
                <a:lnTo>
                  <a:pt x="421" y="1017"/>
                </a:lnTo>
                <a:lnTo>
                  <a:pt x="422" y="1012"/>
                </a:lnTo>
                <a:lnTo>
                  <a:pt x="425" y="1005"/>
                </a:lnTo>
                <a:lnTo>
                  <a:pt x="426" y="998"/>
                </a:lnTo>
                <a:lnTo>
                  <a:pt x="426" y="988"/>
                </a:lnTo>
                <a:lnTo>
                  <a:pt x="426" y="988"/>
                </a:lnTo>
                <a:lnTo>
                  <a:pt x="422" y="822"/>
                </a:lnTo>
                <a:lnTo>
                  <a:pt x="422" y="822"/>
                </a:lnTo>
                <a:lnTo>
                  <a:pt x="430" y="825"/>
                </a:lnTo>
                <a:lnTo>
                  <a:pt x="447" y="830"/>
                </a:lnTo>
                <a:lnTo>
                  <a:pt x="458" y="832"/>
                </a:lnTo>
                <a:lnTo>
                  <a:pt x="468" y="833"/>
                </a:lnTo>
                <a:lnTo>
                  <a:pt x="477" y="833"/>
                </a:lnTo>
                <a:lnTo>
                  <a:pt x="485" y="832"/>
                </a:lnTo>
                <a:lnTo>
                  <a:pt x="485" y="832"/>
                </a:lnTo>
                <a:lnTo>
                  <a:pt x="501" y="825"/>
                </a:lnTo>
                <a:lnTo>
                  <a:pt x="519" y="814"/>
                </a:lnTo>
                <a:lnTo>
                  <a:pt x="534" y="802"/>
                </a:lnTo>
                <a:lnTo>
                  <a:pt x="539" y="797"/>
                </a:lnTo>
                <a:lnTo>
                  <a:pt x="541" y="793"/>
                </a:lnTo>
                <a:lnTo>
                  <a:pt x="541" y="793"/>
                </a:lnTo>
                <a:lnTo>
                  <a:pt x="542" y="786"/>
                </a:lnTo>
                <a:lnTo>
                  <a:pt x="542" y="777"/>
                </a:lnTo>
                <a:lnTo>
                  <a:pt x="544" y="769"/>
                </a:lnTo>
                <a:lnTo>
                  <a:pt x="545" y="760"/>
                </a:lnTo>
                <a:lnTo>
                  <a:pt x="545" y="760"/>
                </a:lnTo>
                <a:lnTo>
                  <a:pt x="547" y="749"/>
                </a:lnTo>
                <a:lnTo>
                  <a:pt x="550" y="736"/>
                </a:lnTo>
                <a:lnTo>
                  <a:pt x="551" y="718"/>
                </a:lnTo>
                <a:lnTo>
                  <a:pt x="585" y="679"/>
                </a:lnTo>
                <a:lnTo>
                  <a:pt x="585" y="679"/>
                </a:lnTo>
                <a:lnTo>
                  <a:pt x="591" y="667"/>
                </a:lnTo>
                <a:lnTo>
                  <a:pt x="602" y="639"/>
                </a:lnTo>
                <a:lnTo>
                  <a:pt x="608" y="624"/>
                </a:lnTo>
                <a:lnTo>
                  <a:pt x="613" y="612"/>
                </a:lnTo>
                <a:lnTo>
                  <a:pt x="615" y="602"/>
                </a:lnTo>
                <a:lnTo>
                  <a:pt x="615" y="598"/>
                </a:lnTo>
                <a:lnTo>
                  <a:pt x="615" y="597"/>
                </a:lnTo>
                <a:lnTo>
                  <a:pt x="615" y="597"/>
                </a:lnTo>
                <a:lnTo>
                  <a:pt x="610" y="597"/>
                </a:lnTo>
                <a:lnTo>
                  <a:pt x="604" y="600"/>
                </a:lnTo>
                <a:lnTo>
                  <a:pt x="588" y="610"/>
                </a:lnTo>
                <a:lnTo>
                  <a:pt x="567" y="623"/>
                </a:lnTo>
                <a:lnTo>
                  <a:pt x="567" y="623"/>
                </a:lnTo>
                <a:lnTo>
                  <a:pt x="563" y="616"/>
                </a:lnTo>
                <a:lnTo>
                  <a:pt x="561" y="611"/>
                </a:lnTo>
                <a:lnTo>
                  <a:pt x="556" y="607"/>
                </a:lnTo>
                <a:lnTo>
                  <a:pt x="556" y="607"/>
                </a:lnTo>
                <a:lnTo>
                  <a:pt x="553" y="607"/>
                </a:lnTo>
                <a:lnTo>
                  <a:pt x="550" y="610"/>
                </a:lnTo>
                <a:lnTo>
                  <a:pt x="540" y="617"/>
                </a:lnTo>
                <a:lnTo>
                  <a:pt x="526" y="628"/>
                </a:lnTo>
                <a:lnTo>
                  <a:pt x="526" y="628"/>
                </a:lnTo>
                <a:lnTo>
                  <a:pt x="507" y="629"/>
                </a:lnTo>
                <a:lnTo>
                  <a:pt x="493" y="632"/>
                </a:lnTo>
                <a:lnTo>
                  <a:pt x="488" y="633"/>
                </a:lnTo>
                <a:lnTo>
                  <a:pt x="485" y="635"/>
                </a:lnTo>
                <a:lnTo>
                  <a:pt x="485" y="635"/>
                </a:lnTo>
                <a:lnTo>
                  <a:pt x="469" y="649"/>
                </a:lnTo>
                <a:lnTo>
                  <a:pt x="457" y="660"/>
                </a:lnTo>
                <a:lnTo>
                  <a:pt x="441" y="678"/>
                </a:lnTo>
                <a:lnTo>
                  <a:pt x="402" y="690"/>
                </a:lnTo>
                <a:lnTo>
                  <a:pt x="393" y="586"/>
                </a:lnTo>
                <a:lnTo>
                  <a:pt x="349" y="480"/>
                </a:lnTo>
                <a:lnTo>
                  <a:pt x="344" y="419"/>
                </a:lnTo>
                <a:lnTo>
                  <a:pt x="326" y="390"/>
                </a:lnTo>
                <a:lnTo>
                  <a:pt x="361" y="323"/>
                </a:lnTo>
                <a:lnTo>
                  <a:pt x="361" y="323"/>
                </a:lnTo>
                <a:lnTo>
                  <a:pt x="376" y="319"/>
                </a:lnTo>
                <a:lnTo>
                  <a:pt x="386" y="315"/>
                </a:lnTo>
                <a:lnTo>
                  <a:pt x="391" y="312"/>
                </a:lnTo>
                <a:lnTo>
                  <a:pt x="392" y="308"/>
                </a:lnTo>
                <a:lnTo>
                  <a:pt x="392" y="308"/>
                </a:lnTo>
                <a:lnTo>
                  <a:pt x="397" y="290"/>
                </a:lnTo>
                <a:lnTo>
                  <a:pt x="405" y="258"/>
                </a:lnTo>
                <a:lnTo>
                  <a:pt x="415" y="213"/>
                </a:lnTo>
                <a:lnTo>
                  <a:pt x="415" y="213"/>
                </a:lnTo>
                <a:lnTo>
                  <a:pt x="413" y="197"/>
                </a:lnTo>
                <a:lnTo>
                  <a:pt x="411" y="184"/>
                </a:lnTo>
                <a:lnTo>
                  <a:pt x="409" y="173"/>
                </a:lnTo>
                <a:lnTo>
                  <a:pt x="409" y="173"/>
                </a:lnTo>
                <a:lnTo>
                  <a:pt x="407" y="163"/>
                </a:lnTo>
                <a:lnTo>
                  <a:pt x="405" y="147"/>
                </a:lnTo>
                <a:lnTo>
                  <a:pt x="405" y="131"/>
                </a:lnTo>
                <a:lnTo>
                  <a:pt x="408" y="120"/>
                </a:lnTo>
                <a:lnTo>
                  <a:pt x="408" y="120"/>
                </a:lnTo>
                <a:lnTo>
                  <a:pt x="410" y="111"/>
                </a:lnTo>
                <a:lnTo>
                  <a:pt x="411" y="99"/>
                </a:lnTo>
                <a:lnTo>
                  <a:pt x="411" y="88"/>
                </a:lnTo>
                <a:lnTo>
                  <a:pt x="411" y="81"/>
                </a:lnTo>
                <a:lnTo>
                  <a:pt x="411" y="81"/>
                </a:lnTo>
                <a:lnTo>
                  <a:pt x="409" y="77"/>
                </a:lnTo>
                <a:lnTo>
                  <a:pt x="405" y="72"/>
                </a:lnTo>
                <a:lnTo>
                  <a:pt x="395" y="61"/>
                </a:lnTo>
                <a:lnTo>
                  <a:pt x="378" y="43"/>
                </a:lnTo>
                <a:lnTo>
                  <a:pt x="378" y="43"/>
                </a:lnTo>
                <a:lnTo>
                  <a:pt x="367" y="29"/>
                </a:lnTo>
                <a:lnTo>
                  <a:pt x="360" y="23"/>
                </a:lnTo>
                <a:lnTo>
                  <a:pt x="356" y="21"/>
                </a:lnTo>
                <a:lnTo>
                  <a:pt x="354" y="20"/>
                </a:lnTo>
                <a:lnTo>
                  <a:pt x="354" y="20"/>
                </a:lnTo>
                <a:lnTo>
                  <a:pt x="344" y="18"/>
                </a:lnTo>
                <a:lnTo>
                  <a:pt x="333" y="15"/>
                </a:lnTo>
                <a:lnTo>
                  <a:pt x="322" y="11"/>
                </a:lnTo>
                <a:lnTo>
                  <a:pt x="313" y="10"/>
                </a:lnTo>
                <a:lnTo>
                  <a:pt x="313" y="10"/>
                </a:lnTo>
                <a:lnTo>
                  <a:pt x="305" y="9"/>
                </a:lnTo>
                <a:lnTo>
                  <a:pt x="296" y="5"/>
                </a:lnTo>
                <a:lnTo>
                  <a:pt x="287" y="0"/>
                </a:lnTo>
                <a:lnTo>
                  <a:pt x="287" y="0"/>
                </a:lnTo>
                <a:lnTo>
                  <a:pt x="278" y="4"/>
                </a:lnTo>
                <a:lnTo>
                  <a:pt x="269" y="5"/>
                </a:lnTo>
                <a:lnTo>
                  <a:pt x="260" y="6"/>
                </a:lnTo>
                <a:lnTo>
                  <a:pt x="260" y="6"/>
                </a:lnTo>
                <a:lnTo>
                  <a:pt x="251" y="7"/>
                </a:lnTo>
                <a:lnTo>
                  <a:pt x="243" y="9"/>
                </a:lnTo>
                <a:lnTo>
                  <a:pt x="234" y="11"/>
                </a:lnTo>
                <a:lnTo>
                  <a:pt x="234" y="11"/>
                </a:lnTo>
                <a:lnTo>
                  <a:pt x="234" y="11"/>
                </a:lnTo>
                <a:lnTo>
                  <a:pt x="232" y="11"/>
                </a:lnTo>
                <a:lnTo>
                  <a:pt x="225" y="15"/>
                </a:lnTo>
                <a:lnTo>
                  <a:pt x="216" y="21"/>
                </a:lnTo>
                <a:lnTo>
                  <a:pt x="216" y="21"/>
                </a:lnTo>
                <a:lnTo>
                  <a:pt x="209" y="26"/>
                </a:lnTo>
                <a:lnTo>
                  <a:pt x="205" y="29"/>
                </a:lnTo>
                <a:lnTo>
                  <a:pt x="194" y="34"/>
                </a:lnTo>
                <a:lnTo>
                  <a:pt x="189" y="37"/>
                </a:lnTo>
                <a:lnTo>
                  <a:pt x="184" y="40"/>
                </a:lnTo>
                <a:lnTo>
                  <a:pt x="180" y="44"/>
                </a:lnTo>
                <a:lnTo>
                  <a:pt x="176" y="50"/>
                </a:lnTo>
                <a:lnTo>
                  <a:pt x="176" y="50"/>
                </a:lnTo>
                <a:lnTo>
                  <a:pt x="169" y="64"/>
                </a:lnTo>
                <a:lnTo>
                  <a:pt x="159" y="78"/>
                </a:lnTo>
                <a:lnTo>
                  <a:pt x="151" y="92"/>
                </a:lnTo>
                <a:lnTo>
                  <a:pt x="147" y="98"/>
                </a:lnTo>
                <a:lnTo>
                  <a:pt x="146" y="103"/>
                </a:lnTo>
                <a:lnTo>
                  <a:pt x="146" y="103"/>
                </a:lnTo>
                <a:lnTo>
                  <a:pt x="145" y="120"/>
                </a:lnTo>
                <a:lnTo>
                  <a:pt x="145" y="146"/>
                </a:lnTo>
                <a:lnTo>
                  <a:pt x="146" y="184"/>
                </a:lnTo>
                <a:lnTo>
                  <a:pt x="146" y="184"/>
                </a:lnTo>
                <a:lnTo>
                  <a:pt x="147" y="187"/>
                </a:lnTo>
                <a:lnTo>
                  <a:pt x="150" y="193"/>
                </a:lnTo>
                <a:lnTo>
                  <a:pt x="159" y="210"/>
                </a:lnTo>
                <a:lnTo>
                  <a:pt x="173" y="235"/>
                </a:lnTo>
                <a:lnTo>
                  <a:pt x="189" y="272"/>
                </a:lnTo>
                <a:lnTo>
                  <a:pt x="189" y="294"/>
                </a:lnTo>
                <a:close/>
                <a:moveTo>
                  <a:pt x="604" y="608"/>
                </a:moveTo>
                <a:lnTo>
                  <a:pt x="578" y="673"/>
                </a:lnTo>
                <a:lnTo>
                  <a:pt x="520" y="721"/>
                </a:lnTo>
                <a:lnTo>
                  <a:pt x="539" y="655"/>
                </a:lnTo>
                <a:lnTo>
                  <a:pt x="604" y="608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17"/>
          <p:cNvSpPr>
            <a:spLocks noEditPoints="1"/>
          </p:cNvSpPr>
          <p:nvPr/>
        </p:nvSpPr>
        <p:spPr bwMode="auto">
          <a:xfrm>
            <a:off x="4657842" y="2801889"/>
            <a:ext cx="760793" cy="1588193"/>
          </a:xfrm>
          <a:custGeom>
            <a:avLst/>
            <a:gdLst>
              <a:gd name="T0" fmla="*/ 244 w 1028"/>
              <a:gd name="T1" fmla="*/ 182 h 2144"/>
              <a:gd name="T2" fmla="*/ 244 w 1028"/>
              <a:gd name="T3" fmla="*/ 261 h 2144"/>
              <a:gd name="T4" fmla="*/ 261 w 1028"/>
              <a:gd name="T5" fmla="*/ 321 h 2144"/>
              <a:gd name="T6" fmla="*/ 280 w 1028"/>
              <a:gd name="T7" fmla="*/ 649 h 2144"/>
              <a:gd name="T8" fmla="*/ 55 w 1028"/>
              <a:gd name="T9" fmla="*/ 581 h 2144"/>
              <a:gd name="T10" fmla="*/ 76 w 1028"/>
              <a:gd name="T11" fmla="*/ 709 h 2144"/>
              <a:gd name="T12" fmla="*/ 115 w 1028"/>
              <a:gd name="T13" fmla="*/ 694 h 2144"/>
              <a:gd name="T14" fmla="*/ 186 w 1028"/>
              <a:gd name="T15" fmla="*/ 699 h 2144"/>
              <a:gd name="T16" fmla="*/ 248 w 1028"/>
              <a:gd name="T17" fmla="*/ 837 h 2144"/>
              <a:gd name="T18" fmla="*/ 253 w 1028"/>
              <a:gd name="T19" fmla="*/ 1001 h 2144"/>
              <a:gd name="T20" fmla="*/ 266 w 1028"/>
              <a:gd name="T21" fmla="*/ 1154 h 2144"/>
              <a:gd name="T22" fmla="*/ 225 w 1028"/>
              <a:gd name="T23" fmla="*/ 1404 h 2144"/>
              <a:gd name="T24" fmla="*/ 202 w 1028"/>
              <a:gd name="T25" fmla="*/ 1494 h 2144"/>
              <a:gd name="T26" fmla="*/ 211 w 1028"/>
              <a:gd name="T27" fmla="*/ 1607 h 2144"/>
              <a:gd name="T28" fmla="*/ 272 w 1028"/>
              <a:gd name="T29" fmla="*/ 1871 h 2144"/>
              <a:gd name="T30" fmla="*/ 262 w 1028"/>
              <a:gd name="T31" fmla="*/ 1957 h 2144"/>
              <a:gd name="T32" fmla="*/ 246 w 1028"/>
              <a:gd name="T33" fmla="*/ 1966 h 2144"/>
              <a:gd name="T34" fmla="*/ 213 w 1028"/>
              <a:gd name="T35" fmla="*/ 2022 h 2144"/>
              <a:gd name="T36" fmla="*/ 116 w 1028"/>
              <a:gd name="T37" fmla="*/ 2070 h 2144"/>
              <a:gd name="T38" fmla="*/ 94 w 1028"/>
              <a:gd name="T39" fmla="*/ 2097 h 2144"/>
              <a:gd name="T40" fmla="*/ 144 w 1028"/>
              <a:gd name="T41" fmla="*/ 2127 h 2144"/>
              <a:gd name="T42" fmla="*/ 384 w 1028"/>
              <a:gd name="T43" fmla="*/ 2110 h 2144"/>
              <a:gd name="T44" fmla="*/ 431 w 1028"/>
              <a:gd name="T45" fmla="*/ 2086 h 2144"/>
              <a:gd name="T46" fmla="*/ 425 w 1028"/>
              <a:gd name="T47" fmla="*/ 2006 h 2144"/>
              <a:gd name="T48" fmla="*/ 383 w 1028"/>
              <a:gd name="T49" fmla="*/ 1975 h 2144"/>
              <a:gd name="T50" fmla="*/ 394 w 1028"/>
              <a:gd name="T51" fmla="*/ 1781 h 2144"/>
              <a:gd name="T52" fmla="*/ 423 w 1028"/>
              <a:gd name="T53" fmla="*/ 1667 h 2144"/>
              <a:gd name="T54" fmla="*/ 447 w 1028"/>
              <a:gd name="T55" fmla="*/ 1601 h 2144"/>
              <a:gd name="T56" fmla="*/ 488 w 1028"/>
              <a:gd name="T57" fmla="*/ 1636 h 2144"/>
              <a:gd name="T58" fmla="*/ 597 w 1028"/>
              <a:gd name="T59" fmla="*/ 1663 h 2144"/>
              <a:gd name="T60" fmla="*/ 750 w 1028"/>
              <a:gd name="T61" fmla="*/ 1745 h 2144"/>
              <a:gd name="T62" fmla="*/ 821 w 1028"/>
              <a:gd name="T63" fmla="*/ 1808 h 2144"/>
              <a:gd name="T64" fmla="*/ 804 w 1028"/>
              <a:gd name="T65" fmla="*/ 1822 h 2144"/>
              <a:gd name="T66" fmla="*/ 813 w 1028"/>
              <a:gd name="T67" fmla="*/ 1848 h 2144"/>
              <a:gd name="T68" fmla="*/ 870 w 1028"/>
              <a:gd name="T69" fmla="*/ 1919 h 2144"/>
              <a:gd name="T70" fmla="*/ 879 w 1028"/>
              <a:gd name="T71" fmla="*/ 2007 h 2144"/>
              <a:gd name="T72" fmla="*/ 924 w 1028"/>
              <a:gd name="T73" fmla="*/ 2023 h 2144"/>
              <a:gd name="T74" fmla="*/ 980 w 1028"/>
              <a:gd name="T75" fmla="*/ 1937 h 2144"/>
              <a:gd name="T76" fmla="*/ 1001 w 1028"/>
              <a:gd name="T77" fmla="*/ 1875 h 2144"/>
              <a:gd name="T78" fmla="*/ 1028 w 1028"/>
              <a:gd name="T79" fmla="*/ 1766 h 2144"/>
              <a:gd name="T80" fmla="*/ 1013 w 1028"/>
              <a:gd name="T81" fmla="*/ 1726 h 2144"/>
              <a:gd name="T82" fmla="*/ 874 w 1028"/>
              <a:gd name="T83" fmla="*/ 1733 h 2144"/>
              <a:gd name="T84" fmla="*/ 722 w 1028"/>
              <a:gd name="T85" fmla="*/ 1594 h 2144"/>
              <a:gd name="T86" fmla="*/ 611 w 1028"/>
              <a:gd name="T87" fmla="*/ 1526 h 2144"/>
              <a:gd name="T88" fmla="*/ 591 w 1028"/>
              <a:gd name="T89" fmla="*/ 1485 h 2144"/>
              <a:gd name="T90" fmla="*/ 591 w 1028"/>
              <a:gd name="T91" fmla="*/ 1455 h 2144"/>
              <a:gd name="T92" fmla="*/ 655 w 1028"/>
              <a:gd name="T93" fmla="*/ 1417 h 2144"/>
              <a:gd name="T94" fmla="*/ 696 w 1028"/>
              <a:gd name="T95" fmla="*/ 1328 h 2144"/>
              <a:gd name="T96" fmla="*/ 711 w 1028"/>
              <a:gd name="T97" fmla="*/ 1254 h 2144"/>
              <a:gd name="T98" fmla="*/ 685 w 1028"/>
              <a:gd name="T99" fmla="*/ 1056 h 2144"/>
              <a:gd name="T100" fmla="*/ 646 w 1028"/>
              <a:gd name="T101" fmla="*/ 920 h 2144"/>
              <a:gd name="T102" fmla="*/ 636 w 1028"/>
              <a:gd name="T103" fmla="*/ 870 h 2144"/>
              <a:gd name="T104" fmla="*/ 580 w 1028"/>
              <a:gd name="T105" fmla="*/ 494 h 2144"/>
              <a:gd name="T106" fmla="*/ 501 w 1028"/>
              <a:gd name="T107" fmla="*/ 362 h 2144"/>
              <a:gd name="T108" fmla="*/ 523 w 1028"/>
              <a:gd name="T109" fmla="*/ 239 h 2144"/>
              <a:gd name="T110" fmla="*/ 547 w 1028"/>
              <a:gd name="T111" fmla="*/ 143 h 2144"/>
              <a:gd name="T112" fmla="*/ 516 w 1028"/>
              <a:gd name="T113" fmla="*/ 64 h 2144"/>
              <a:gd name="T114" fmla="*/ 430 w 1028"/>
              <a:gd name="T115" fmla="*/ 5 h 2144"/>
              <a:gd name="T116" fmla="*/ 357 w 1028"/>
              <a:gd name="T117" fmla="*/ 4 h 2144"/>
              <a:gd name="T118" fmla="*/ 360 w 1028"/>
              <a:gd name="T119" fmla="*/ 19 h 2144"/>
              <a:gd name="T120" fmla="*/ 103 w 1028"/>
              <a:gd name="T121" fmla="*/ 646 h 2144"/>
              <a:gd name="T122" fmla="*/ 76 w 1028"/>
              <a:gd name="T123" fmla="*/ 676 h 2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028" h="2144">
                <a:moveTo>
                  <a:pt x="340" y="37"/>
                </a:moveTo>
                <a:lnTo>
                  <a:pt x="340" y="37"/>
                </a:lnTo>
                <a:lnTo>
                  <a:pt x="312" y="65"/>
                </a:lnTo>
                <a:lnTo>
                  <a:pt x="291" y="87"/>
                </a:lnTo>
                <a:lnTo>
                  <a:pt x="280" y="99"/>
                </a:lnTo>
                <a:lnTo>
                  <a:pt x="280" y="99"/>
                </a:lnTo>
                <a:lnTo>
                  <a:pt x="244" y="182"/>
                </a:lnTo>
                <a:lnTo>
                  <a:pt x="244" y="182"/>
                </a:lnTo>
                <a:lnTo>
                  <a:pt x="246" y="213"/>
                </a:lnTo>
                <a:lnTo>
                  <a:pt x="246" y="237"/>
                </a:lnTo>
                <a:lnTo>
                  <a:pt x="245" y="247"/>
                </a:lnTo>
                <a:lnTo>
                  <a:pt x="244" y="254"/>
                </a:lnTo>
                <a:lnTo>
                  <a:pt x="244" y="254"/>
                </a:lnTo>
                <a:lnTo>
                  <a:pt x="244" y="261"/>
                </a:lnTo>
                <a:lnTo>
                  <a:pt x="242" y="268"/>
                </a:lnTo>
                <a:lnTo>
                  <a:pt x="242" y="277"/>
                </a:lnTo>
                <a:lnTo>
                  <a:pt x="244" y="286"/>
                </a:lnTo>
                <a:lnTo>
                  <a:pt x="246" y="296"/>
                </a:lnTo>
                <a:lnTo>
                  <a:pt x="250" y="305"/>
                </a:lnTo>
                <a:lnTo>
                  <a:pt x="255" y="313"/>
                </a:lnTo>
                <a:lnTo>
                  <a:pt x="261" y="321"/>
                </a:lnTo>
                <a:lnTo>
                  <a:pt x="261" y="321"/>
                </a:lnTo>
                <a:lnTo>
                  <a:pt x="282" y="336"/>
                </a:lnTo>
                <a:lnTo>
                  <a:pt x="288" y="340"/>
                </a:lnTo>
                <a:lnTo>
                  <a:pt x="334" y="416"/>
                </a:lnTo>
                <a:lnTo>
                  <a:pt x="330" y="449"/>
                </a:lnTo>
                <a:lnTo>
                  <a:pt x="311" y="538"/>
                </a:lnTo>
                <a:lnTo>
                  <a:pt x="280" y="649"/>
                </a:lnTo>
                <a:lnTo>
                  <a:pt x="187" y="651"/>
                </a:lnTo>
                <a:lnTo>
                  <a:pt x="187" y="651"/>
                </a:lnTo>
                <a:lnTo>
                  <a:pt x="168" y="645"/>
                </a:lnTo>
                <a:lnTo>
                  <a:pt x="146" y="640"/>
                </a:lnTo>
                <a:lnTo>
                  <a:pt x="118" y="640"/>
                </a:lnTo>
                <a:lnTo>
                  <a:pt x="104" y="640"/>
                </a:lnTo>
                <a:lnTo>
                  <a:pt x="55" y="581"/>
                </a:lnTo>
                <a:lnTo>
                  <a:pt x="48" y="580"/>
                </a:lnTo>
                <a:lnTo>
                  <a:pt x="0" y="613"/>
                </a:lnTo>
                <a:lnTo>
                  <a:pt x="1" y="623"/>
                </a:lnTo>
                <a:lnTo>
                  <a:pt x="1" y="623"/>
                </a:lnTo>
                <a:lnTo>
                  <a:pt x="39" y="667"/>
                </a:lnTo>
                <a:lnTo>
                  <a:pt x="66" y="699"/>
                </a:lnTo>
                <a:lnTo>
                  <a:pt x="76" y="709"/>
                </a:lnTo>
                <a:lnTo>
                  <a:pt x="81" y="713"/>
                </a:lnTo>
                <a:lnTo>
                  <a:pt x="81" y="713"/>
                </a:lnTo>
                <a:lnTo>
                  <a:pt x="83" y="713"/>
                </a:lnTo>
                <a:lnTo>
                  <a:pt x="88" y="711"/>
                </a:lnTo>
                <a:lnTo>
                  <a:pt x="100" y="704"/>
                </a:lnTo>
                <a:lnTo>
                  <a:pt x="115" y="694"/>
                </a:lnTo>
                <a:lnTo>
                  <a:pt x="115" y="694"/>
                </a:lnTo>
                <a:lnTo>
                  <a:pt x="124" y="700"/>
                </a:lnTo>
                <a:lnTo>
                  <a:pt x="131" y="705"/>
                </a:lnTo>
                <a:lnTo>
                  <a:pt x="136" y="707"/>
                </a:lnTo>
                <a:lnTo>
                  <a:pt x="136" y="707"/>
                </a:lnTo>
                <a:lnTo>
                  <a:pt x="159" y="704"/>
                </a:lnTo>
                <a:lnTo>
                  <a:pt x="186" y="699"/>
                </a:lnTo>
                <a:lnTo>
                  <a:pt x="186" y="699"/>
                </a:lnTo>
                <a:lnTo>
                  <a:pt x="192" y="699"/>
                </a:lnTo>
                <a:lnTo>
                  <a:pt x="201" y="700"/>
                </a:lnTo>
                <a:lnTo>
                  <a:pt x="224" y="704"/>
                </a:lnTo>
                <a:lnTo>
                  <a:pt x="252" y="709"/>
                </a:lnTo>
                <a:lnTo>
                  <a:pt x="252" y="814"/>
                </a:lnTo>
                <a:lnTo>
                  <a:pt x="252" y="814"/>
                </a:lnTo>
                <a:lnTo>
                  <a:pt x="248" y="837"/>
                </a:lnTo>
                <a:lnTo>
                  <a:pt x="246" y="855"/>
                </a:lnTo>
                <a:lnTo>
                  <a:pt x="244" y="868"/>
                </a:lnTo>
                <a:lnTo>
                  <a:pt x="244" y="868"/>
                </a:lnTo>
                <a:lnTo>
                  <a:pt x="248" y="931"/>
                </a:lnTo>
                <a:lnTo>
                  <a:pt x="252" y="994"/>
                </a:lnTo>
                <a:lnTo>
                  <a:pt x="252" y="994"/>
                </a:lnTo>
                <a:lnTo>
                  <a:pt x="253" y="1001"/>
                </a:lnTo>
                <a:lnTo>
                  <a:pt x="255" y="1012"/>
                </a:lnTo>
                <a:lnTo>
                  <a:pt x="257" y="1023"/>
                </a:lnTo>
                <a:lnTo>
                  <a:pt x="261" y="1112"/>
                </a:lnTo>
                <a:lnTo>
                  <a:pt x="261" y="1112"/>
                </a:lnTo>
                <a:lnTo>
                  <a:pt x="264" y="1133"/>
                </a:lnTo>
                <a:lnTo>
                  <a:pt x="266" y="1149"/>
                </a:lnTo>
                <a:lnTo>
                  <a:pt x="266" y="1154"/>
                </a:lnTo>
                <a:lnTo>
                  <a:pt x="264" y="1158"/>
                </a:lnTo>
                <a:lnTo>
                  <a:pt x="264" y="1158"/>
                </a:lnTo>
                <a:lnTo>
                  <a:pt x="263" y="1161"/>
                </a:lnTo>
                <a:lnTo>
                  <a:pt x="261" y="1170"/>
                </a:lnTo>
                <a:lnTo>
                  <a:pt x="256" y="1203"/>
                </a:lnTo>
                <a:lnTo>
                  <a:pt x="241" y="1302"/>
                </a:lnTo>
                <a:lnTo>
                  <a:pt x="225" y="1404"/>
                </a:lnTo>
                <a:lnTo>
                  <a:pt x="219" y="1441"/>
                </a:lnTo>
                <a:lnTo>
                  <a:pt x="215" y="1460"/>
                </a:lnTo>
                <a:lnTo>
                  <a:pt x="215" y="1460"/>
                </a:lnTo>
                <a:lnTo>
                  <a:pt x="213" y="1467"/>
                </a:lnTo>
                <a:lnTo>
                  <a:pt x="211" y="1474"/>
                </a:lnTo>
                <a:lnTo>
                  <a:pt x="204" y="1487"/>
                </a:lnTo>
                <a:lnTo>
                  <a:pt x="202" y="1494"/>
                </a:lnTo>
                <a:lnTo>
                  <a:pt x="201" y="1502"/>
                </a:lnTo>
                <a:lnTo>
                  <a:pt x="201" y="1512"/>
                </a:lnTo>
                <a:lnTo>
                  <a:pt x="203" y="1523"/>
                </a:lnTo>
                <a:lnTo>
                  <a:pt x="203" y="1523"/>
                </a:lnTo>
                <a:lnTo>
                  <a:pt x="207" y="1549"/>
                </a:lnTo>
                <a:lnTo>
                  <a:pt x="209" y="1578"/>
                </a:lnTo>
                <a:lnTo>
                  <a:pt x="211" y="1607"/>
                </a:lnTo>
                <a:lnTo>
                  <a:pt x="214" y="1636"/>
                </a:lnTo>
                <a:lnTo>
                  <a:pt x="241" y="1657"/>
                </a:lnTo>
                <a:lnTo>
                  <a:pt x="241" y="1657"/>
                </a:lnTo>
                <a:lnTo>
                  <a:pt x="255" y="1744"/>
                </a:lnTo>
                <a:lnTo>
                  <a:pt x="267" y="1837"/>
                </a:lnTo>
                <a:lnTo>
                  <a:pt x="267" y="1837"/>
                </a:lnTo>
                <a:lnTo>
                  <a:pt x="272" y="1871"/>
                </a:lnTo>
                <a:lnTo>
                  <a:pt x="278" y="1909"/>
                </a:lnTo>
                <a:lnTo>
                  <a:pt x="278" y="1909"/>
                </a:lnTo>
                <a:lnTo>
                  <a:pt x="279" y="1935"/>
                </a:lnTo>
                <a:lnTo>
                  <a:pt x="280" y="1952"/>
                </a:lnTo>
                <a:lnTo>
                  <a:pt x="280" y="1952"/>
                </a:lnTo>
                <a:lnTo>
                  <a:pt x="277" y="1953"/>
                </a:lnTo>
                <a:lnTo>
                  <a:pt x="262" y="1957"/>
                </a:lnTo>
                <a:lnTo>
                  <a:pt x="262" y="1957"/>
                </a:lnTo>
                <a:lnTo>
                  <a:pt x="257" y="1958"/>
                </a:lnTo>
                <a:lnTo>
                  <a:pt x="255" y="1957"/>
                </a:lnTo>
                <a:lnTo>
                  <a:pt x="253" y="1955"/>
                </a:lnTo>
                <a:lnTo>
                  <a:pt x="253" y="1955"/>
                </a:lnTo>
                <a:lnTo>
                  <a:pt x="252" y="1956"/>
                </a:lnTo>
                <a:lnTo>
                  <a:pt x="246" y="1966"/>
                </a:lnTo>
                <a:lnTo>
                  <a:pt x="246" y="1966"/>
                </a:lnTo>
                <a:lnTo>
                  <a:pt x="235" y="1984"/>
                </a:lnTo>
                <a:lnTo>
                  <a:pt x="226" y="2000"/>
                </a:lnTo>
                <a:lnTo>
                  <a:pt x="219" y="2013"/>
                </a:lnTo>
                <a:lnTo>
                  <a:pt x="215" y="2018"/>
                </a:lnTo>
                <a:lnTo>
                  <a:pt x="213" y="2022"/>
                </a:lnTo>
                <a:lnTo>
                  <a:pt x="213" y="2022"/>
                </a:lnTo>
                <a:lnTo>
                  <a:pt x="206" y="2028"/>
                </a:lnTo>
                <a:lnTo>
                  <a:pt x="196" y="2034"/>
                </a:lnTo>
                <a:lnTo>
                  <a:pt x="184" y="2041"/>
                </a:lnTo>
                <a:lnTo>
                  <a:pt x="168" y="2049"/>
                </a:lnTo>
                <a:lnTo>
                  <a:pt x="168" y="2049"/>
                </a:lnTo>
                <a:lnTo>
                  <a:pt x="131" y="2062"/>
                </a:lnTo>
                <a:lnTo>
                  <a:pt x="116" y="2070"/>
                </a:lnTo>
                <a:lnTo>
                  <a:pt x="111" y="2072"/>
                </a:lnTo>
                <a:lnTo>
                  <a:pt x="108" y="2075"/>
                </a:lnTo>
                <a:lnTo>
                  <a:pt x="108" y="2075"/>
                </a:lnTo>
                <a:lnTo>
                  <a:pt x="103" y="2081"/>
                </a:lnTo>
                <a:lnTo>
                  <a:pt x="97" y="2087"/>
                </a:lnTo>
                <a:lnTo>
                  <a:pt x="96" y="2092"/>
                </a:lnTo>
                <a:lnTo>
                  <a:pt x="94" y="2097"/>
                </a:lnTo>
                <a:lnTo>
                  <a:pt x="96" y="2101"/>
                </a:lnTo>
                <a:lnTo>
                  <a:pt x="99" y="2108"/>
                </a:lnTo>
                <a:lnTo>
                  <a:pt x="99" y="2108"/>
                </a:lnTo>
                <a:lnTo>
                  <a:pt x="103" y="2111"/>
                </a:lnTo>
                <a:lnTo>
                  <a:pt x="109" y="2115"/>
                </a:lnTo>
                <a:lnTo>
                  <a:pt x="125" y="2121"/>
                </a:lnTo>
                <a:lnTo>
                  <a:pt x="144" y="2127"/>
                </a:lnTo>
                <a:lnTo>
                  <a:pt x="166" y="2133"/>
                </a:lnTo>
                <a:lnTo>
                  <a:pt x="206" y="2141"/>
                </a:lnTo>
                <a:lnTo>
                  <a:pt x="223" y="2144"/>
                </a:lnTo>
                <a:lnTo>
                  <a:pt x="350" y="2115"/>
                </a:lnTo>
                <a:lnTo>
                  <a:pt x="350" y="2115"/>
                </a:lnTo>
                <a:lnTo>
                  <a:pt x="361" y="2114"/>
                </a:lnTo>
                <a:lnTo>
                  <a:pt x="384" y="2110"/>
                </a:lnTo>
                <a:lnTo>
                  <a:pt x="398" y="2108"/>
                </a:lnTo>
                <a:lnTo>
                  <a:pt x="410" y="2104"/>
                </a:lnTo>
                <a:lnTo>
                  <a:pt x="420" y="2099"/>
                </a:lnTo>
                <a:lnTo>
                  <a:pt x="423" y="2097"/>
                </a:lnTo>
                <a:lnTo>
                  <a:pt x="427" y="2093"/>
                </a:lnTo>
                <a:lnTo>
                  <a:pt x="427" y="2093"/>
                </a:lnTo>
                <a:lnTo>
                  <a:pt x="431" y="2086"/>
                </a:lnTo>
                <a:lnTo>
                  <a:pt x="434" y="2078"/>
                </a:lnTo>
                <a:lnTo>
                  <a:pt x="438" y="2064"/>
                </a:lnTo>
                <a:lnTo>
                  <a:pt x="439" y="2051"/>
                </a:lnTo>
                <a:lnTo>
                  <a:pt x="439" y="2045"/>
                </a:lnTo>
                <a:lnTo>
                  <a:pt x="438" y="2041"/>
                </a:lnTo>
                <a:lnTo>
                  <a:pt x="438" y="2041"/>
                </a:lnTo>
                <a:lnTo>
                  <a:pt x="425" y="2006"/>
                </a:lnTo>
                <a:lnTo>
                  <a:pt x="416" y="1985"/>
                </a:lnTo>
                <a:lnTo>
                  <a:pt x="412" y="1978"/>
                </a:lnTo>
                <a:lnTo>
                  <a:pt x="410" y="1975"/>
                </a:lnTo>
                <a:lnTo>
                  <a:pt x="410" y="1975"/>
                </a:lnTo>
                <a:lnTo>
                  <a:pt x="394" y="1977"/>
                </a:lnTo>
                <a:lnTo>
                  <a:pt x="386" y="1977"/>
                </a:lnTo>
                <a:lnTo>
                  <a:pt x="383" y="1975"/>
                </a:lnTo>
                <a:lnTo>
                  <a:pt x="382" y="1974"/>
                </a:lnTo>
                <a:lnTo>
                  <a:pt x="382" y="1974"/>
                </a:lnTo>
                <a:lnTo>
                  <a:pt x="383" y="1948"/>
                </a:lnTo>
                <a:lnTo>
                  <a:pt x="386" y="1898"/>
                </a:lnTo>
                <a:lnTo>
                  <a:pt x="387" y="1827"/>
                </a:lnTo>
                <a:lnTo>
                  <a:pt x="387" y="1827"/>
                </a:lnTo>
                <a:lnTo>
                  <a:pt x="394" y="1781"/>
                </a:lnTo>
                <a:lnTo>
                  <a:pt x="398" y="1745"/>
                </a:lnTo>
                <a:lnTo>
                  <a:pt x="398" y="1731"/>
                </a:lnTo>
                <a:lnTo>
                  <a:pt x="397" y="1721"/>
                </a:lnTo>
                <a:lnTo>
                  <a:pt x="397" y="1721"/>
                </a:lnTo>
                <a:lnTo>
                  <a:pt x="389" y="1687"/>
                </a:lnTo>
                <a:lnTo>
                  <a:pt x="386" y="1665"/>
                </a:lnTo>
                <a:lnTo>
                  <a:pt x="423" y="1667"/>
                </a:lnTo>
                <a:lnTo>
                  <a:pt x="423" y="1667"/>
                </a:lnTo>
                <a:lnTo>
                  <a:pt x="434" y="1633"/>
                </a:lnTo>
                <a:lnTo>
                  <a:pt x="442" y="1609"/>
                </a:lnTo>
                <a:lnTo>
                  <a:pt x="444" y="1602"/>
                </a:lnTo>
                <a:lnTo>
                  <a:pt x="445" y="1601"/>
                </a:lnTo>
                <a:lnTo>
                  <a:pt x="447" y="1601"/>
                </a:lnTo>
                <a:lnTo>
                  <a:pt x="447" y="1601"/>
                </a:lnTo>
                <a:lnTo>
                  <a:pt x="452" y="1608"/>
                </a:lnTo>
                <a:lnTo>
                  <a:pt x="460" y="1620"/>
                </a:lnTo>
                <a:lnTo>
                  <a:pt x="466" y="1627"/>
                </a:lnTo>
                <a:lnTo>
                  <a:pt x="472" y="1633"/>
                </a:lnTo>
                <a:lnTo>
                  <a:pt x="480" y="1636"/>
                </a:lnTo>
                <a:lnTo>
                  <a:pt x="483" y="1636"/>
                </a:lnTo>
                <a:lnTo>
                  <a:pt x="488" y="1636"/>
                </a:lnTo>
                <a:lnTo>
                  <a:pt x="488" y="1636"/>
                </a:lnTo>
                <a:lnTo>
                  <a:pt x="505" y="1634"/>
                </a:lnTo>
                <a:lnTo>
                  <a:pt x="519" y="1630"/>
                </a:lnTo>
                <a:lnTo>
                  <a:pt x="534" y="1625"/>
                </a:lnTo>
                <a:lnTo>
                  <a:pt x="534" y="1625"/>
                </a:lnTo>
                <a:lnTo>
                  <a:pt x="569" y="1646"/>
                </a:lnTo>
                <a:lnTo>
                  <a:pt x="597" y="1663"/>
                </a:lnTo>
                <a:lnTo>
                  <a:pt x="618" y="1677"/>
                </a:lnTo>
                <a:lnTo>
                  <a:pt x="618" y="1677"/>
                </a:lnTo>
                <a:lnTo>
                  <a:pt x="628" y="1683"/>
                </a:lnTo>
                <a:lnTo>
                  <a:pt x="644" y="1691"/>
                </a:lnTo>
                <a:lnTo>
                  <a:pt x="687" y="1712"/>
                </a:lnTo>
                <a:lnTo>
                  <a:pt x="731" y="1734"/>
                </a:lnTo>
                <a:lnTo>
                  <a:pt x="750" y="1745"/>
                </a:lnTo>
                <a:lnTo>
                  <a:pt x="766" y="1754"/>
                </a:lnTo>
                <a:lnTo>
                  <a:pt x="766" y="1754"/>
                </a:lnTo>
                <a:lnTo>
                  <a:pt x="778" y="1764"/>
                </a:lnTo>
                <a:lnTo>
                  <a:pt x="791" y="1773"/>
                </a:lnTo>
                <a:lnTo>
                  <a:pt x="803" y="1786"/>
                </a:lnTo>
                <a:lnTo>
                  <a:pt x="813" y="1797"/>
                </a:lnTo>
                <a:lnTo>
                  <a:pt x="821" y="1808"/>
                </a:lnTo>
                <a:lnTo>
                  <a:pt x="827" y="1816"/>
                </a:lnTo>
                <a:lnTo>
                  <a:pt x="831" y="1821"/>
                </a:lnTo>
                <a:lnTo>
                  <a:pt x="831" y="1824"/>
                </a:lnTo>
                <a:lnTo>
                  <a:pt x="831" y="1824"/>
                </a:lnTo>
                <a:lnTo>
                  <a:pt x="831" y="1824"/>
                </a:lnTo>
                <a:lnTo>
                  <a:pt x="813" y="1822"/>
                </a:lnTo>
                <a:lnTo>
                  <a:pt x="804" y="1822"/>
                </a:lnTo>
                <a:lnTo>
                  <a:pt x="800" y="1824"/>
                </a:lnTo>
                <a:lnTo>
                  <a:pt x="799" y="1825"/>
                </a:lnTo>
                <a:lnTo>
                  <a:pt x="799" y="1825"/>
                </a:lnTo>
                <a:lnTo>
                  <a:pt x="799" y="1827"/>
                </a:lnTo>
                <a:lnTo>
                  <a:pt x="799" y="1831"/>
                </a:lnTo>
                <a:lnTo>
                  <a:pt x="804" y="1837"/>
                </a:lnTo>
                <a:lnTo>
                  <a:pt x="813" y="1848"/>
                </a:lnTo>
                <a:lnTo>
                  <a:pt x="813" y="1848"/>
                </a:lnTo>
                <a:lnTo>
                  <a:pt x="827" y="1869"/>
                </a:lnTo>
                <a:lnTo>
                  <a:pt x="841" y="1890"/>
                </a:lnTo>
                <a:lnTo>
                  <a:pt x="841" y="1890"/>
                </a:lnTo>
                <a:lnTo>
                  <a:pt x="847" y="1896"/>
                </a:lnTo>
                <a:lnTo>
                  <a:pt x="858" y="1907"/>
                </a:lnTo>
                <a:lnTo>
                  <a:pt x="870" y="1919"/>
                </a:lnTo>
                <a:lnTo>
                  <a:pt x="874" y="1923"/>
                </a:lnTo>
                <a:lnTo>
                  <a:pt x="875" y="1926"/>
                </a:lnTo>
                <a:lnTo>
                  <a:pt x="875" y="1926"/>
                </a:lnTo>
                <a:lnTo>
                  <a:pt x="875" y="1967"/>
                </a:lnTo>
                <a:lnTo>
                  <a:pt x="876" y="1994"/>
                </a:lnTo>
                <a:lnTo>
                  <a:pt x="877" y="2002"/>
                </a:lnTo>
                <a:lnTo>
                  <a:pt x="879" y="2007"/>
                </a:lnTo>
                <a:lnTo>
                  <a:pt x="879" y="2007"/>
                </a:lnTo>
                <a:lnTo>
                  <a:pt x="886" y="2012"/>
                </a:lnTo>
                <a:lnTo>
                  <a:pt x="898" y="2018"/>
                </a:lnTo>
                <a:lnTo>
                  <a:pt x="906" y="2022"/>
                </a:lnTo>
                <a:lnTo>
                  <a:pt x="912" y="2023"/>
                </a:lnTo>
                <a:lnTo>
                  <a:pt x="918" y="2024"/>
                </a:lnTo>
                <a:lnTo>
                  <a:pt x="924" y="2023"/>
                </a:lnTo>
                <a:lnTo>
                  <a:pt x="924" y="2023"/>
                </a:lnTo>
                <a:lnTo>
                  <a:pt x="929" y="2019"/>
                </a:lnTo>
                <a:lnTo>
                  <a:pt x="935" y="2011"/>
                </a:lnTo>
                <a:lnTo>
                  <a:pt x="950" y="1985"/>
                </a:lnTo>
                <a:lnTo>
                  <a:pt x="966" y="1957"/>
                </a:lnTo>
                <a:lnTo>
                  <a:pt x="973" y="1946"/>
                </a:lnTo>
                <a:lnTo>
                  <a:pt x="980" y="1937"/>
                </a:lnTo>
                <a:lnTo>
                  <a:pt x="980" y="1937"/>
                </a:lnTo>
                <a:lnTo>
                  <a:pt x="985" y="1930"/>
                </a:lnTo>
                <a:lnTo>
                  <a:pt x="990" y="1923"/>
                </a:lnTo>
                <a:lnTo>
                  <a:pt x="994" y="1913"/>
                </a:lnTo>
                <a:lnTo>
                  <a:pt x="997" y="1903"/>
                </a:lnTo>
                <a:lnTo>
                  <a:pt x="1000" y="1886"/>
                </a:lnTo>
                <a:lnTo>
                  <a:pt x="1001" y="1875"/>
                </a:lnTo>
                <a:lnTo>
                  <a:pt x="1001" y="1840"/>
                </a:lnTo>
                <a:lnTo>
                  <a:pt x="1001" y="1840"/>
                </a:lnTo>
                <a:lnTo>
                  <a:pt x="1006" y="1830"/>
                </a:lnTo>
                <a:lnTo>
                  <a:pt x="1015" y="1809"/>
                </a:lnTo>
                <a:lnTo>
                  <a:pt x="1024" y="1786"/>
                </a:lnTo>
                <a:lnTo>
                  <a:pt x="1027" y="1775"/>
                </a:lnTo>
                <a:lnTo>
                  <a:pt x="1028" y="1766"/>
                </a:lnTo>
                <a:lnTo>
                  <a:pt x="1028" y="1766"/>
                </a:lnTo>
                <a:lnTo>
                  <a:pt x="1028" y="1758"/>
                </a:lnTo>
                <a:lnTo>
                  <a:pt x="1027" y="1750"/>
                </a:lnTo>
                <a:lnTo>
                  <a:pt x="1023" y="1738"/>
                </a:lnTo>
                <a:lnTo>
                  <a:pt x="1018" y="1729"/>
                </a:lnTo>
                <a:lnTo>
                  <a:pt x="1016" y="1727"/>
                </a:lnTo>
                <a:lnTo>
                  <a:pt x="1013" y="1726"/>
                </a:lnTo>
                <a:lnTo>
                  <a:pt x="1013" y="1726"/>
                </a:lnTo>
                <a:lnTo>
                  <a:pt x="1001" y="1727"/>
                </a:lnTo>
                <a:lnTo>
                  <a:pt x="980" y="1728"/>
                </a:lnTo>
                <a:lnTo>
                  <a:pt x="952" y="1733"/>
                </a:lnTo>
                <a:lnTo>
                  <a:pt x="893" y="1720"/>
                </a:lnTo>
                <a:lnTo>
                  <a:pt x="874" y="1733"/>
                </a:lnTo>
                <a:lnTo>
                  <a:pt x="874" y="1733"/>
                </a:lnTo>
                <a:lnTo>
                  <a:pt x="830" y="1693"/>
                </a:lnTo>
                <a:lnTo>
                  <a:pt x="795" y="1663"/>
                </a:lnTo>
                <a:lnTo>
                  <a:pt x="773" y="1645"/>
                </a:lnTo>
                <a:lnTo>
                  <a:pt x="773" y="1645"/>
                </a:lnTo>
                <a:lnTo>
                  <a:pt x="766" y="1638"/>
                </a:lnTo>
                <a:lnTo>
                  <a:pt x="754" y="1625"/>
                </a:lnTo>
                <a:lnTo>
                  <a:pt x="722" y="1594"/>
                </a:lnTo>
                <a:lnTo>
                  <a:pt x="689" y="1562"/>
                </a:lnTo>
                <a:lnTo>
                  <a:pt x="676" y="1551"/>
                </a:lnTo>
                <a:lnTo>
                  <a:pt x="666" y="1545"/>
                </a:lnTo>
                <a:lnTo>
                  <a:pt x="666" y="1545"/>
                </a:lnTo>
                <a:lnTo>
                  <a:pt x="649" y="1537"/>
                </a:lnTo>
                <a:lnTo>
                  <a:pt x="632" y="1532"/>
                </a:lnTo>
                <a:lnTo>
                  <a:pt x="611" y="1526"/>
                </a:lnTo>
                <a:lnTo>
                  <a:pt x="611" y="1526"/>
                </a:lnTo>
                <a:lnTo>
                  <a:pt x="611" y="1521"/>
                </a:lnTo>
                <a:lnTo>
                  <a:pt x="608" y="1510"/>
                </a:lnTo>
                <a:lnTo>
                  <a:pt x="606" y="1504"/>
                </a:lnTo>
                <a:lnTo>
                  <a:pt x="603" y="1497"/>
                </a:lnTo>
                <a:lnTo>
                  <a:pt x="597" y="1491"/>
                </a:lnTo>
                <a:lnTo>
                  <a:pt x="591" y="1485"/>
                </a:lnTo>
                <a:lnTo>
                  <a:pt x="591" y="1485"/>
                </a:lnTo>
                <a:lnTo>
                  <a:pt x="579" y="1475"/>
                </a:lnTo>
                <a:lnTo>
                  <a:pt x="572" y="1466"/>
                </a:lnTo>
                <a:lnTo>
                  <a:pt x="567" y="1460"/>
                </a:lnTo>
                <a:lnTo>
                  <a:pt x="567" y="1460"/>
                </a:lnTo>
                <a:lnTo>
                  <a:pt x="574" y="1459"/>
                </a:lnTo>
                <a:lnTo>
                  <a:pt x="591" y="1455"/>
                </a:lnTo>
                <a:lnTo>
                  <a:pt x="603" y="1452"/>
                </a:lnTo>
                <a:lnTo>
                  <a:pt x="616" y="1447"/>
                </a:lnTo>
                <a:lnTo>
                  <a:pt x="629" y="1439"/>
                </a:lnTo>
                <a:lnTo>
                  <a:pt x="643" y="1430"/>
                </a:lnTo>
                <a:lnTo>
                  <a:pt x="643" y="1430"/>
                </a:lnTo>
                <a:lnTo>
                  <a:pt x="649" y="1425"/>
                </a:lnTo>
                <a:lnTo>
                  <a:pt x="655" y="1417"/>
                </a:lnTo>
                <a:lnTo>
                  <a:pt x="666" y="1403"/>
                </a:lnTo>
                <a:lnTo>
                  <a:pt x="674" y="1387"/>
                </a:lnTo>
                <a:lnTo>
                  <a:pt x="682" y="1371"/>
                </a:lnTo>
                <a:lnTo>
                  <a:pt x="687" y="1356"/>
                </a:lnTo>
                <a:lnTo>
                  <a:pt x="691" y="1343"/>
                </a:lnTo>
                <a:lnTo>
                  <a:pt x="696" y="1328"/>
                </a:lnTo>
                <a:lnTo>
                  <a:pt x="696" y="1328"/>
                </a:lnTo>
                <a:lnTo>
                  <a:pt x="700" y="1319"/>
                </a:lnTo>
                <a:lnTo>
                  <a:pt x="707" y="1305"/>
                </a:lnTo>
                <a:lnTo>
                  <a:pt x="713" y="1290"/>
                </a:lnTo>
                <a:lnTo>
                  <a:pt x="715" y="1284"/>
                </a:lnTo>
                <a:lnTo>
                  <a:pt x="715" y="1278"/>
                </a:lnTo>
                <a:lnTo>
                  <a:pt x="715" y="1278"/>
                </a:lnTo>
                <a:lnTo>
                  <a:pt x="711" y="1254"/>
                </a:lnTo>
                <a:lnTo>
                  <a:pt x="709" y="1217"/>
                </a:lnTo>
                <a:lnTo>
                  <a:pt x="706" y="1176"/>
                </a:lnTo>
                <a:lnTo>
                  <a:pt x="704" y="1150"/>
                </a:lnTo>
                <a:lnTo>
                  <a:pt x="704" y="1150"/>
                </a:lnTo>
                <a:lnTo>
                  <a:pt x="694" y="1099"/>
                </a:lnTo>
                <a:lnTo>
                  <a:pt x="685" y="1056"/>
                </a:lnTo>
                <a:lnTo>
                  <a:pt x="685" y="1056"/>
                </a:lnTo>
                <a:lnTo>
                  <a:pt x="682" y="1034"/>
                </a:lnTo>
                <a:lnTo>
                  <a:pt x="678" y="1015"/>
                </a:lnTo>
                <a:lnTo>
                  <a:pt x="661" y="971"/>
                </a:lnTo>
                <a:lnTo>
                  <a:pt x="661" y="971"/>
                </a:lnTo>
                <a:lnTo>
                  <a:pt x="654" y="948"/>
                </a:lnTo>
                <a:lnTo>
                  <a:pt x="649" y="933"/>
                </a:lnTo>
                <a:lnTo>
                  <a:pt x="646" y="920"/>
                </a:lnTo>
                <a:lnTo>
                  <a:pt x="646" y="920"/>
                </a:lnTo>
                <a:lnTo>
                  <a:pt x="646" y="906"/>
                </a:lnTo>
                <a:lnTo>
                  <a:pt x="645" y="897"/>
                </a:lnTo>
                <a:lnTo>
                  <a:pt x="643" y="886"/>
                </a:lnTo>
                <a:lnTo>
                  <a:pt x="643" y="886"/>
                </a:lnTo>
                <a:lnTo>
                  <a:pt x="638" y="873"/>
                </a:lnTo>
                <a:lnTo>
                  <a:pt x="636" y="870"/>
                </a:lnTo>
                <a:lnTo>
                  <a:pt x="636" y="870"/>
                </a:lnTo>
                <a:lnTo>
                  <a:pt x="630" y="826"/>
                </a:lnTo>
                <a:lnTo>
                  <a:pt x="624" y="778"/>
                </a:lnTo>
                <a:lnTo>
                  <a:pt x="624" y="778"/>
                </a:lnTo>
                <a:lnTo>
                  <a:pt x="622" y="748"/>
                </a:lnTo>
                <a:lnTo>
                  <a:pt x="618" y="722"/>
                </a:lnTo>
                <a:lnTo>
                  <a:pt x="580" y="494"/>
                </a:lnTo>
                <a:lnTo>
                  <a:pt x="580" y="494"/>
                </a:lnTo>
                <a:lnTo>
                  <a:pt x="556" y="443"/>
                </a:lnTo>
                <a:lnTo>
                  <a:pt x="529" y="385"/>
                </a:lnTo>
                <a:lnTo>
                  <a:pt x="529" y="385"/>
                </a:lnTo>
                <a:lnTo>
                  <a:pt x="525" y="381"/>
                </a:lnTo>
                <a:lnTo>
                  <a:pt x="518" y="376"/>
                </a:lnTo>
                <a:lnTo>
                  <a:pt x="501" y="362"/>
                </a:lnTo>
                <a:lnTo>
                  <a:pt x="476" y="345"/>
                </a:lnTo>
                <a:lnTo>
                  <a:pt x="482" y="310"/>
                </a:lnTo>
                <a:lnTo>
                  <a:pt x="482" y="310"/>
                </a:lnTo>
                <a:lnTo>
                  <a:pt x="491" y="296"/>
                </a:lnTo>
                <a:lnTo>
                  <a:pt x="501" y="281"/>
                </a:lnTo>
                <a:lnTo>
                  <a:pt x="512" y="262"/>
                </a:lnTo>
                <a:lnTo>
                  <a:pt x="523" y="239"/>
                </a:lnTo>
                <a:lnTo>
                  <a:pt x="534" y="213"/>
                </a:lnTo>
                <a:lnTo>
                  <a:pt x="539" y="199"/>
                </a:lnTo>
                <a:lnTo>
                  <a:pt x="542" y="186"/>
                </a:lnTo>
                <a:lnTo>
                  <a:pt x="545" y="171"/>
                </a:lnTo>
                <a:lnTo>
                  <a:pt x="546" y="157"/>
                </a:lnTo>
                <a:lnTo>
                  <a:pt x="546" y="157"/>
                </a:lnTo>
                <a:lnTo>
                  <a:pt x="547" y="143"/>
                </a:lnTo>
                <a:lnTo>
                  <a:pt x="546" y="130"/>
                </a:lnTo>
                <a:lnTo>
                  <a:pt x="543" y="117"/>
                </a:lnTo>
                <a:lnTo>
                  <a:pt x="540" y="105"/>
                </a:lnTo>
                <a:lnTo>
                  <a:pt x="535" y="93"/>
                </a:lnTo>
                <a:lnTo>
                  <a:pt x="530" y="83"/>
                </a:lnTo>
                <a:lnTo>
                  <a:pt x="524" y="72"/>
                </a:lnTo>
                <a:lnTo>
                  <a:pt x="516" y="64"/>
                </a:lnTo>
                <a:lnTo>
                  <a:pt x="503" y="48"/>
                </a:lnTo>
                <a:lnTo>
                  <a:pt x="488" y="34"/>
                </a:lnTo>
                <a:lnTo>
                  <a:pt x="475" y="24"/>
                </a:lnTo>
                <a:lnTo>
                  <a:pt x="465" y="18"/>
                </a:lnTo>
                <a:lnTo>
                  <a:pt x="465" y="18"/>
                </a:lnTo>
                <a:lnTo>
                  <a:pt x="447" y="11"/>
                </a:lnTo>
                <a:lnTo>
                  <a:pt x="430" y="5"/>
                </a:lnTo>
                <a:lnTo>
                  <a:pt x="412" y="1"/>
                </a:lnTo>
                <a:lnTo>
                  <a:pt x="397" y="0"/>
                </a:lnTo>
                <a:lnTo>
                  <a:pt x="397" y="0"/>
                </a:lnTo>
                <a:lnTo>
                  <a:pt x="368" y="1"/>
                </a:lnTo>
                <a:lnTo>
                  <a:pt x="359" y="2"/>
                </a:lnTo>
                <a:lnTo>
                  <a:pt x="356" y="2"/>
                </a:lnTo>
                <a:lnTo>
                  <a:pt x="357" y="4"/>
                </a:lnTo>
                <a:lnTo>
                  <a:pt x="357" y="4"/>
                </a:lnTo>
                <a:lnTo>
                  <a:pt x="361" y="6"/>
                </a:lnTo>
                <a:lnTo>
                  <a:pt x="366" y="12"/>
                </a:lnTo>
                <a:lnTo>
                  <a:pt x="366" y="15"/>
                </a:lnTo>
                <a:lnTo>
                  <a:pt x="366" y="17"/>
                </a:lnTo>
                <a:lnTo>
                  <a:pt x="365" y="19"/>
                </a:lnTo>
                <a:lnTo>
                  <a:pt x="360" y="19"/>
                </a:lnTo>
                <a:lnTo>
                  <a:pt x="360" y="19"/>
                </a:lnTo>
                <a:lnTo>
                  <a:pt x="350" y="21"/>
                </a:lnTo>
                <a:lnTo>
                  <a:pt x="339" y="22"/>
                </a:lnTo>
                <a:lnTo>
                  <a:pt x="329" y="23"/>
                </a:lnTo>
                <a:lnTo>
                  <a:pt x="340" y="37"/>
                </a:lnTo>
                <a:close/>
                <a:moveTo>
                  <a:pt x="48" y="590"/>
                </a:moveTo>
                <a:lnTo>
                  <a:pt x="103" y="646"/>
                </a:lnTo>
                <a:lnTo>
                  <a:pt x="104" y="661"/>
                </a:lnTo>
                <a:lnTo>
                  <a:pt x="104" y="661"/>
                </a:lnTo>
                <a:lnTo>
                  <a:pt x="93" y="666"/>
                </a:lnTo>
                <a:lnTo>
                  <a:pt x="84" y="669"/>
                </a:lnTo>
                <a:lnTo>
                  <a:pt x="80" y="673"/>
                </a:lnTo>
                <a:lnTo>
                  <a:pt x="80" y="673"/>
                </a:lnTo>
                <a:lnTo>
                  <a:pt x="76" y="676"/>
                </a:lnTo>
                <a:lnTo>
                  <a:pt x="71" y="678"/>
                </a:lnTo>
                <a:lnTo>
                  <a:pt x="64" y="680"/>
                </a:lnTo>
                <a:lnTo>
                  <a:pt x="11" y="617"/>
                </a:lnTo>
                <a:lnTo>
                  <a:pt x="48" y="590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18"/>
          <p:cNvSpPr>
            <a:spLocks noEditPoints="1"/>
          </p:cNvSpPr>
          <p:nvPr/>
        </p:nvSpPr>
        <p:spPr bwMode="auto">
          <a:xfrm>
            <a:off x="6513096" y="2842859"/>
            <a:ext cx="565414" cy="1496424"/>
          </a:xfrm>
          <a:custGeom>
            <a:avLst/>
            <a:gdLst>
              <a:gd name="T0" fmla="*/ 104 w 764"/>
              <a:gd name="T1" fmla="*/ 342 h 2022"/>
              <a:gd name="T2" fmla="*/ 64 w 764"/>
              <a:gd name="T3" fmla="*/ 390 h 2022"/>
              <a:gd name="T4" fmla="*/ 0 w 764"/>
              <a:gd name="T5" fmla="*/ 497 h 2022"/>
              <a:gd name="T6" fmla="*/ 5 w 764"/>
              <a:gd name="T7" fmla="*/ 561 h 2022"/>
              <a:gd name="T8" fmla="*/ 22 w 764"/>
              <a:gd name="T9" fmla="*/ 615 h 2022"/>
              <a:gd name="T10" fmla="*/ 85 w 764"/>
              <a:gd name="T11" fmla="*/ 623 h 2022"/>
              <a:gd name="T12" fmla="*/ 125 w 764"/>
              <a:gd name="T13" fmla="*/ 855 h 2022"/>
              <a:gd name="T14" fmla="*/ 123 w 764"/>
              <a:gd name="T15" fmla="*/ 941 h 2022"/>
              <a:gd name="T16" fmla="*/ 180 w 764"/>
              <a:gd name="T17" fmla="*/ 1033 h 2022"/>
              <a:gd name="T18" fmla="*/ 235 w 764"/>
              <a:gd name="T19" fmla="*/ 1057 h 2022"/>
              <a:gd name="T20" fmla="*/ 258 w 764"/>
              <a:gd name="T21" fmla="*/ 1150 h 2022"/>
              <a:gd name="T22" fmla="*/ 298 w 764"/>
              <a:gd name="T23" fmla="*/ 1224 h 2022"/>
              <a:gd name="T24" fmla="*/ 331 w 764"/>
              <a:gd name="T25" fmla="*/ 1260 h 2022"/>
              <a:gd name="T26" fmla="*/ 328 w 764"/>
              <a:gd name="T27" fmla="*/ 1328 h 2022"/>
              <a:gd name="T28" fmla="*/ 318 w 764"/>
              <a:gd name="T29" fmla="*/ 1394 h 2022"/>
              <a:gd name="T30" fmla="*/ 323 w 764"/>
              <a:gd name="T31" fmla="*/ 1438 h 2022"/>
              <a:gd name="T32" fmla="*/ 271 w 764"/>
              <a:gd name="T33" fmla="*/ 1598 h 2022"/>
              <a:gd name="T34" fmla="*/ 235 w 764"/>
              <a:gd name="T35" fmla="*/ 1708 h 2022"/>
              <a:gd name="T36" fmla="*/ 181 w 764"/>
              <a:gd name="T37" fmla="*/ 1745 h 2022"/>
              <a:gd name="T38" fmla="*/ 179 w 764"/>
              <a:gd name="T39" fmla="*/ 1801 h 2022"/>
              <a:gd name="T40" fmla="*/ 218 w 764"/>
              <a:gd name="T41" fmla="*/ 1953 h 2022"/>
              <a:gd name="T42" fmla="*/ 247 w 764"/>
              <a:gd name="T43" fmla="*/ 2003 h 2022"/>
              <a:gd name="T44" fmla="*/ 326 w 764"/>
              <a:gd name="T45" fmla="*/ 2014 h 2022"/>
              <a:gd name="T46" fmla="*/ 340 w 764"/>
              <a:gd name="T47" fmla="*/ 1959 h 2022"/>
              <a:gd name="T48" fmla="*/ 326 w 764"/>
              <a:gd name="T49" fmla="*/ 1852 h 2022"/>
              <a:gd name="T50" fmla="*/ 338 w 764"/>
              <a:gd name="T51" fmla="*/ 1798 h 2022"/>
              <a:gd name="T52" fmla="*/ 321 w 764"/>
              <a:gd name="T53" fmla="*/ 1718 h 2022"/>
              <a:gd name="T54" fmla="*/ 388 w 764"/>
              <a:gd name="T55" fmla="*/ 1624 h 2022"/>
              <a:gd name="T56" fmla="*/ 448 w 764"/>
              <a:gd name="T57" fmla="*/ 1522 h 2022"/>
              <a:gd name="T58" fmla="*/ 480 w 764"/>
              <a:gd name="T59" fmla="*/ 1495 h 2022"/>
              <a:gd name="T60" fmla="*/ 486 w 764"/>
              <a:gd name="T61" fmla="*/ 1770 h 2022"/>
              <a:gd name="T62" fmla="*/ 477 w 764"/>
              <a:gd name="T63" fmla="*/ 1843 h 2022"/>
              <a:gd name="T64" fmla="*/ 481 w 764"/>
              <a:gd name="T65" fmla="*/ 1971 h 2022"/>
              <a:gd name="T66" fmla="*/ 574 w 764"/>
              <a:gd name="T67" fmla="*/ 1927 h 2022"/>
              <a:gd name="T68" fmla="*/ 645 w 764"/>
              <a:gd name="T69" fmla="*/ 1880 h 2022"/>
              <a:gd name="T70" fmla="*/ 656 w 764"/>
              <a:gd name="T71" fmla="*/ 1837 h 2022"/>
              <a:gd name="T72" fmla="*/ 616 w 764"/>
              <a:gd name="T73" fmla="*/ 1812 h 2022"/>
              <a:gd name="T74" fmla="*/ 564 w 764"/>
              <a:gd name="T75" fmla="*/ 1757 h 2022"/>
              <a:gd name="T76" fmla="*/ 632 w 764"/>
              <a:gd name="T77" fmla="*/ 1531 h 2022"/>
              <a:gd name="T78" fmla="*/ 649 w 764"/>
              <a:gd name="T79" fmla="*/ 1391 h 2022"/>
              <a:gd name="T80" fmla="*/ 663 w 764"/>
              <a:gd name="T81" fmla="*/ 1302 h 2022"/>
              <a:gd name="T82" fmla="*/ 709 w 764"/>
              <a:gd name="T83" fmla="*/ 1195 h 2022"/>
              <a:gd name="T84" fmla="*/ 703 w 764"/>
              <a:gd name="T85" fmla="*/ 1014 h 2022"/>
              <a:gd name="T86" fmla="*/ 715 w 764"/>
              <a:gd name="T87" fmla="*/ 1005 h 2022"/>
              <a:gd name="T88" fmla="*/ 721 w 764"/>
              <a:gd name="T89" fmla="*/ 976 h 2022"/>
              <a:gd name="T90" fmla="*/ 678 w 764"/>
              <a:gd name="T91" fmla="*/ 931 h 2022"/>
              <a:gd name="T92" fmla="*/ 633 w 764"/>
              <a:gd name="T93" fmla="*/ 839 h 2022"/>
              <a:gd name="T94" fmla="*/ 600 w 764"/>
              <a:gd name="T95" fmla="*/ 663 h 2022"/>
              <a:gd name="T96" fmla="*/ 596 w 764"/>
              <a:gd name="T97" fmla="*/ 586 h 2022"/>
              <a:gd name="T98" fmla="*/ 753 w 764"/>
              <a:gd name="T99" fmla="*/ 617 h 2022"/>
              <a:gd name="T100" fmla="*/ 759 w 764"/>
              <a:gd name="T101" fmla="*/ 582 h 2022"/>
              <a:gd name="T102" fmla="*/ 725 w 764"/>
              <a:gd name="T103" fmla="*/ 509 h 2022"/>
              <a:gd name="T104" fmla="*/ 528 w 764"/>
              <a:gd name="T105" fmla="*/ 311 h 2022"/>
              <a:gd name="T106" fmla="*/ 455 w 764"/>
              <a:gd name="T107" fmla="*/ 311 h 2022"/>
              <a:gd name="T108" fmla="*/ 443 w 764"/>
              <a:gd name="T109" fmla="*/ 177 h 2022"/>
              <a:gd name="T110" fmla="*/ 444 w 764"/>
              <a:gd name="T111" fmla="*/ 78 h 2022"/>
              <a:gd name="T112" fmla="*/ 388 w 764"/>
              <a:gd name="T113" fmla="*/ 18 h 2022"/>
              <a:gd name="T114" fmla="*/ 261 w 764"/>
              <a:gd name="T115" fmla="*/ 22 h 2022"/>
              <a:gd name="T116" fmla="*/ 217 w 764"/>
              <a:gd name="T117" fmla="*/ 111 h 2022"/>
              <a:gd name="T118" fmla="*/ 217 w 764"/>
              <a:gd name="T119" fmla="*/ 193 h 2022"/>
              <a:gd name="T120" fmla="*/ 234 w 764"/>
              <a:gd name="T121" fmla="*/ 237 h 2022"/>
              <a:gd name="T122" fmla="*/ 235 w 764"/>
              <a:gd name="T123" fmla="*/ 291 h 20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764" h="2022">
                <a:moveTo>
                  <a:pt x="170" y="308"/>
                </a:moveTo>
                <a:lnTo>
                  <a:pt x="170" y="308"/>
                </a:lnTo>
                <a:lnTo>
                  <a:pt x="142" y="322"/>
                </a:lnTo>
                <a:lnTo>
                  <a:pt x="120" y="333"/>
                </a:lnTo>
                <a:lnTo>
                  <a:pt x="112" y="337"/>
                </a:lnTo>
                <a:lnTo>
                  <a:pt x="104" y="342"/>
                </a:lnTo>
                <a:lnTo>
                  <a:pt x="104" y="342"/>
                </a:lnTo>
                <a:lnTo>
                  <a:pt x="93" y="353"/>
                </a:lnTo>
                <a:lnTo>
                  <a:pt x="80" y="366"/>
                </a:lnTo>
                <a:lnTo>
                  <a:pt x="74" y="373"/>
                </a:lnTo>
                <a:lnTo>
                  <a:pt x="69" y="379"/>
                </a:lnTo>
                <a:lnTo>
                  <a:pt x="65" y="385"/>
                </a:lnTo>
                <a:lnTo>
                  <a:pt x="64" y="390"/>
                </a:lnTo>
                <a:lnTo>
                  <a:pt x="64" y="390"/>
                </a:lnTo>
                <a:lnTo>
                  <a:pt x="63" y="394"/>
                </a:lnTo>
                <a:lnTo>
                  <a:pt x="61" y="397"/>
                </a:lnTo>
                <a:lnTo>
                  <a:pt x="54" y="411"/>
                </a:lnTo>
                <a:lnTo>
                  <a:pt x="33" y="444"/>
                </a:lnTo>
                <a:lnTo>
                  <a:pt x="11" y="477"/>
                </a:lnTo>
                <a:lnTo>
                  <a:pt x="4" y="489"/>
                </a:lnTo>
                <a:lnTo>
                  <a:pt x="0" y="497"/>
                </a:lnTo>
                <a:lnTo>
                  <a:pt x="0" y="497"/>
                </a:lnTo>
                <a:lnTo>
                  <a:pt x="0" y="501"/>
                </a:lnTo>
                <a:lnTo>
                  <a:pt x="0" y="509"/>
                </a:lnTo>
                <a:lnTo>
                  <a:pt x="3" y="527"/>
                </a:lnTo>
                <a:lnTo>
                  <a:pt x="4" y="548"/>
                </a:lnTo>
                <a:lnTo>
                  <a:pt x="5" y="561"/>
                </a:lnTo>
                <a:lnTo>
                  <a:pt x="5" y="561"/>
                </a:lnTo>
                <a:lnTo>
                  <a:pt x="5" y="575"/>
                </a:lnTo>
                <a:lnTo>
                  <a:pt x="5" y="583"/>
                </a:lnTo>
                <a:lnTo>
                  <a:pt x="6" y="592"/>
                </a:lnTo>
                <a:lnTo>
                  <a:pt x="9" y="601"/>
                </a:lnTo>
                <a:lnTo>
                  <a:pt x="14" y="608"/>
                </a:lnTo>
                <a:lnTo>
                  <a:pt x="17" y="612"/>
                </a:lnTo>
                <a:lnTo>
                  <a:pt x="22" y="615"/>
                </a:lnTo>
                <a:lnTo>
                  <a:pt x="27" y="618"/>
                </a:lnTo>
                <a:lnTo>
                  <a:pt x="33" y="620"/>
                </a:lnTo>
                <a:lnTo>
                  <a:pt x="33" y="620"/>
                </a:lnTo>
                <a:lnTo>
                  <a:pt x="45" y="623"/>
                </a:lnTo>
                <a:lnTo>
                  <a:pt x="59" y="624"/>
                </a:lnTo>
                <a:lnTo>
                  <a:pt x="72" y="624"/>
                </a:lnTo>
                <a:lnTo>
                  <a:pt x="85" y="623"/>
                </a:lnTo>
                <a:lnTo>
                  <a:pt x="102" y="619"/>
                </a:lnTo>
                <a:lnTo>
                  <a:pt x="109" y="617"/>
                </a:lnTo>
                <a:lnTo>
                  <a:pt x="109" y="617"/>
                </a:lnTo>
                <a:lnTo>
                  <a:pt x="113" y="658"/>
                </a:lnTo>
                <a:lnTo>
                  <a:pt x="120" y="754"/>
                </a:lnTo>
                <a:lnTo>
                  <a:pt x="123" y="806"/>
                </a:lnTo>
                <a:lnTo>
                  <a:pt x="125" y="855"/>
                </a:lnTo>
                <a:lnTo>
                  <a:pt x="125" y="894"/>
                </a:lnTo>
                <a:lnTo>
                  <a:pt x="125" y="909"/>
                </a:lnTo>
                <a:lnTo>
                  <a:pt x="123" y="919"/>
                </a:lnTo>
                <a:lnTo>
                  <a:pt x="123" y="919"/>
                </a:lnTo>
                <a:lnTo>
                  <a:pt x="121" y="926"/>
                </a:lnTo>
                <a:lnTo>
                  <a:pt x="121" y="934"/>
                </a:lnTo>
                <a:lnTo>
                  <a:pt x="123" y="941"/>
                </a:lnTo>
                <a:lnTo>
                  <a:pt x="125" y="948"/>
                </a:lnTo>
                <a:lnTo>
                  <a:pt x="131" y="963"/>
                </a:lnTo>
                <a:lnTo>
                  <a:pt x="139" y="978"/>
                </a:lnTo>
                <a:lnTo>
                  <a:pt x="150" y="991"/>
                </a:lnTo>
                <a:lnTo>
                  <a:pt x="159" y="1006"/>
                </a:lnTo>
                <a:lnTo>
                  <a:pt x="180" y="1033"/>
                </a:lnTo>
                <a:lnTo>
                  <a:pt x="180" y="1033"/>
                </a:lnTo>
                <a:lnTo>
                  <a:pt x="185" y="1038"/>
                </a:lnTo>
                <a:lnTo>
                  <a:pt x="190" y="1044"/>
                </a:lnTo>
                <a:lnTo>
                  <a:pt x="195" y="1047"/>
                </a:lnTo>
                <a:lnTo>
                  <a:pt x="201" y="1050"/>
                </a:lnTo>
                <a:lnTo>
                  <a:pt x="213" y="1055"/>
                </a:lnTo>
                <a:lnTo>
                  <a:pt x="224" y="1057"/>
                </a:lnTo>
                <a:lnTo>
                  <a:pt x="235" y="1057"/>
                </a:lnTo>
                <a:lnTo>
                  <a:pt x="244" y="1056"/>
                </a:lnTo>
                <a:lnTo>
                  <a:pt x="252" y="1055"/>
                </a:lnTo>
                <a:lnTo>
                  <a:pt x="252" y="1055"/>
                </a:lnTo>
                <a:lnTo>
                  <a:pt x="252" y="1088"/>
                </a:lnTo>
                <a:lnTo>
                  <a:pt x="255" y="1120"/>
                </a:lnTo>
                <a:lnTo>
                  <a:pt x="256" y="1136"/>
                </a:lnTo>
                <a:lnTo>
                  <a:pt x="258" y="1150"/>
                </a:lnTo>
                <a:lnTo>
                  <a:pt x="258" y="1150"/>
                </a:lnTo>
                <a:lnTo>
                  <a:pt x="261" y="1165"/>
                </a:lnTo>
                <a:lnTo>
                  <a:pt x="267" y="1178"/>
                </a:lnTo>
                <a:lnTo>
                  <a:pt x="273" y="1192"/>
                </a:lnTo>
                <a:lnTo>
                  <a:pt x="280" y="1204"/>
                </a:lnTo>
                <a:lnTo>
                  <a:pt x="289" y="1215"/>
                </a:lnTo>
                <a:lnTo>
                  <a:pt x="298" y="1224"/>
                </a:lnTo>
                <a:lnTo>
                  <a:pt x="306" y="1232"/>
                </a:lnTo>
                <a:lnTo>
                  <a:pt x="315" y="1237"/>
                </a:lnTo>
                <a:lnTo>
                  <a:pt x="315" y="1237"/>
                </a:lnTo>
                <a:lnTo>
                  <a:pt x="322" y="1242"/>
                </a:lnTo>
                <a:lnTo>
                  <a:pt x="326" y="1248"/>
                </a:lnTo>
                <a:lnTo>
                  <a:pt x="329" y="1254"/>
                </a:lnTo>
                <a:lnTo>
                  <a:pt x="331" y="1260"/>
                </a:lnTo>
                <a:lnTo>
                  <a:pt x="332" y="1277"/>
                </a:lnTo>
                <a:lnTo>
                  <a:pt x="333" y="1297"/>
                </a:lnTo>
                <a:lnTo>
                  <a:pt x="333" y="1297"/>
                </a:lnTo>
                <a:lnTo>
                  <a:pt x="333" y="1307"/>
                </a:lnTo>
                <a:lnTo>
                  <a:pt x="332" y="1315"/>
                </a:lnTo>
                <a:lnTo>
                  <a:pt x="331" y="1322"/>
                </a:lnTo>
                <a:lnTo>
                  <a:pt x="328" y="1328"/>
                </a:lnTo>
                <a:lnTo>
                  <a:pt x="326" y="1335"/>
                </a:lnTo>
                <a:lnTo>
                  <a:pt x="323" y="1344"/>
                </a:lnTo>
                <a:lnTo>
                  <a:pt x="321" y="1355"/>
                </a:lnTo>
                <a:lnTo>
                  <a:pt x="321" y="1369"/>
                </a:lnTo>
                <a:lnTo>
                  <a:pt x="321" y="1369"/>
                </a:lnTo>
                <a:lnTo>
                  <a:pt x="320" y="1384"/>
                </a:lnTo>
                <a:lnTo>
                  <a:pt x="318" y="1394"/>
                </a:lnTo>
                <a:lnTo>
                  <a:pt x="316" y="1401"/>
                </a:lnTo>
                <a:lnTo>
                  <a:pt x="313" y="1406"/>
                </a:lnTo>
                <a:lnTo>
                  <a:pt x="311" y="1408"/>
                </a:lnTo>
                <a:lnTo>
                  <a:pt x="309" y="1410"/>
                </a:lnTo>
                <a:lnTo>
                  <a:pt x="307" y="1410"/>
                </a:lnTo>
                <a:lnTo>
                  <a:pt x="323" y="1438"/>
                </a:lnTo>
                <a:lnTo>
                  <a:pt x="323" y="1438"/>
                </a:lnTo>
                <a:lnTo>
                  <a:pt x="306" y="1476"/>
                </a:lnTo>
                <a:lnTo>
                  <a:pt x="293" y="1506"/>
                </a:lnTo>
                <a:lnTo>
                  <a:pt x="288" y="1520"/>
                </a:lnTo>
                <a:lnTo>
                  <a:pt x="284" y="1532"/>
                </a:lnTo>
                <a:lnTo>
                  <a:pt x="284" y="1532"/>
                </a:lnTo>
                <a:lnTo>
                  <a:pt x="278" y="1560"/>
                </a:lnTo>
                <a:lnTo>
                  <a:pt x="271" y="1598"/>
                </a:lnTo>
                <a:lnTo>
                  <a:pt x="262" y="1636"/>
                </a:lnTo>
                <a:lnTo>
                  <a:pt x="256" y="1662"/>
                </a:lnTo>
                <a:lnTo>
                  <a:pt x="256" y="1662"/>
                </a:lnTo>
                <a:lnTo>
                  <a:pt x="251" y="1677"/>
                </a:lnTo>
                <a:lnTo>
                  <a:pt x="245" y="1689"/>
                </a:lnTo>
                <a:lnTo>
                  <a:pt x="239" y="1699"/>
                </a:lnTo>
                <a:lnTo>
                  <a:pt x="235" y="1708"/>
                </a:lnTo>
                <a:lnTo>
                  <a:pt x="235" y="1708"/>
                </a:lnTo>
                <a:lnTo>
                  <a:pt x="232" y="1712"/>
                </a:lnTo>
                <a:lnTo>
                  <a:pt x="227" y="1716"/>
                </a:lnTo>
                <a:lnTo>
                  <a:pt x="213" y="1723"/>
                </a:lnTo>
                <a:lnTo>
                  <a:pt x="196" y="1732"/>
                </a:lnTo>
                <a:lnTo>
                  <a:pt x="189" y="1738"/>
                </a:lnTo>
                <a:lnTo>
                  <a:pt x="181" y="1745"/>
                </a:lnTo>
                <a:lnTo>
                  <a:pt x="181" y="1745"/>
                </a:lnTo>
                <a:lnTo>
                  <a:pt x="179" y="1749"/>
                </a:lnTo>
                <a:lnTo>
                  <a:pt x="176" y="1755"/>
                </a:lnTo>
                <a:lnTo>
                  <a:pt x="176" y="1761"/>
                </a:lnTo>
                <a:lnTo>
                  <a:pt x="175" y="1768"/>
                </a:lnTo>
                <a:lnTo>
                  <a:pt x="176" y="1784"/>
                </a:lnTo>
                <a:lnTo>
                  <a:pt x="179" y="1801"/>
                </a:lnTo>
                <a:lnTo>
                  <a:pt x="186" y="1831"/>
                </a:lnTo>
                <a:lnTo>
                  <a:pt x="191" y="1848"/>
                </a:lnTo>
                <a:lnTo>
                  <a:pt x="191" y="1848"/>
                </a:lnTo>
                <a:lnTo>
                  <a:pt x="201" y="1882"/>
                </a:lnTo>
                <a:lnTo>
                  <a:pt x="213" y="1934"/>
                </a:lnTo>
                <a:lnTo>
                  <a:pt x="213" y="1934"/>
                </a:lnTo>
                <a:lnTo>
                  <a:pt x="218" y="1953"/>
                </a:lnTo>
                <a:lnTo>
                  <a:pt x="220" y="1962"/>
                </a:lnTo>
                <a:lnTo>
                  <a:pt x="223" y="1970"/>
                </a:lnTo>
                <a:lnTo>
                  <a:pt x="227" y="1979"/>
                </a:lnTo>
                <a:lnTo>
                  <a:pt x="232" y="1987"/>
                </a:lnTo>
                <a:lnTo>
                  <a:pt x="239" y="1996"/>
                </a:lnTo>
                <a:lnTo>
                  <a:pt x="247" y="2003"/>
                </a:lnTo>
                <a:lnTo>
                  <a:pt x="247" y="2003"/>
                </a:lnTo>
                <a:lnTo>
                  <a:pt x="257" y="2011"/>
                </a:lnTo>
                <a:lnTo>
                  <a:pt x="269" y="2017"/>
                </a:lnTo>
                <a:lnTo>
                  <a:pt x="280" y="2019"/>
                </a:lnTo>
                <a:lnTo>
                  <a:pt x="293" y="2022"/>
                </a:lnTo>
                <a:lnTo>
                  <a:pt x="305" y="2022"/>
                </a:lnTo>
                <a:lnTo>
                  <a:pt x="316" y="2019"/>
                </a:lnTo>
                <a:lnTo>
                  <a:pt x="326" y="2014"/>
                </a:lnTo>
                <a:lnTo>
                  <a:pt x="334" y="2008"/>
                </a:lnTo>
                <a:lnTo>
                  <a:pt x="334" y="2008"/>
                </a:lnTo>
                <a:lnTo>
                  <a:pt x="338" y="2003"/>
                </a:lnTo>
                <a:lnTo>
                  <a:pt x="340" y="1997"/>
                </a:lnTo>
                <a:lnTo>
                  <a:pt x="342" y="1989"/>
                </a:lnTo>
                <a:lnTo>
                  <a:pt x="342" y="1980"/>
                </a:lnTo>
                <a:lnTo>
                  <a:pt x="340" y="1959"/>
                </a:lnTo>
                <a:lnTo>
                  <a:pt x="338" y="1937"/>
                </a:lnTo>
                <a:lnTo>
                  <a:pt x="333" y="1916"/>
                </a:lnTo>
                <a:lnTo>
                  <a:pt x="329" y="1897"/>
                </a:lnTo>
                <a:lnTo>
                  <a:pt x="323" y="1875"/>
                </a:lnTo>
                <a:lnTo>
                  <a:pt x="323" y="1875"/>
                </a:lnTo>
                <a:lnTo>
                  <a:pt x="323" y="1865"/>
                </a:lnTo>
                <a:lnTo>
                  <a:pt x="326" y="1852"/>
                </a:lnTo>
                <a:lnTo>
                  <a:pt x="329" y="1838"/>
                </a:lnTo>
                <a:lnTo>
                  <a:pt x="332" y="1833"/>
                </a:lnTo>
                <a:lnTo>
                  <a:pt x="334" y="1830"/>
                </a:lnTo>
                <a:lnTo>
                  <a:pt x="334" y="1830"/>
                </a:lnTo>
                <a:lnTo>
                  <a:pt x="337" y="1825"/>
                </a:lnTo>
                <a:lnTo>
                  <a:pt x="338" y="1817"/>
                </a:lnTo>
                <a:lnTo>
                  <a:pt x="338" y="1798"/>
                </a:lnTo>
                <a:lnTo>
                  <a:pt x="337" y="1776"/>
                </a:lnTo>
                <a:lnTo>
                  <a:pt x="334" y="1754"/>
                </a:lnTo>
                <a:lnTo>
                  <a:pt x="334" y="1754"/>
                </a:lnTo>
                <a:lnTo>
                  <a:pt x="333" y="1745"/>
                </a:lnTo>
                <a:lnTo>
                  <a:pt x="331" y="1736"/>
                </a:lnTo>
                <a:lnTo>
                  <a:pt x="326" y="1724"/>
                </a:lnTo>
                <a:lnTo>
                  <a:pt x="321" y="1718"/>
                </a:lnTo>
                <a:lnTo>
                  <a:pt x="320" y="1716"/>
                </a:lnTo>
                <a:lnTo>
                  <a:pt x="320" y="1716"/>
                </a:lnTo>
                <a:lnTo>
                  <a:pt x="332" y="1695"/>
                </a:lnTo>
                <a:lnTo>
                  <a:pt x="348" y="1667"/>
                </a:lnTo>
                <a:lnTo>
                  <a:pt x="348" y="1667"/>
                </a:lnTo>
                <a:lnTo>
                  <a:pt x="362" y="1652"/>
                </a:lnTo>
                <a:lnTo>
                  <a:pt x="388" y="1624"/>
                </a:lnTo>
                <a:lnTo>
                  <a:pt x="402" y="1608"/>
                </a:lnTo>
                <a:lnTo>
                  <a:pt x="415" y="1592"/>
                </a:lnTo>
                <a:lnTo>
                  <a:pt x="426" y="1575"/>
                </a:lnTo>
                <a:lnTo>
                  <a:pt x="431" y="1566"/>
                </a:lnTo>
                <a:lnTo>
                  <a:pt x="435" y="1559"/>
                </a:lnTo>
                <a:lnTo>
                  <a:pt x="435" y="1559"/>
                </a:lnTo>
                <a:lnTo>
                  <a:pt x="448" y="1522"/>
                </a:lnTo>
                <a:lnTo>
                  <a:pt x="464" y="1478"/>
                </a:lnTo>
                <a:lnTo>
                  <a:pt x="481" y="1428"/>
                </a:lnTo>
                <a:lnTo>
                  <a:pt x="481" y="1428"/>
                </a:lnTo>
                <a:lnTo>
                  <a:pt x="481" y="1435"/>
                </a:lnTo>
                <a:lnTo>
                  <a:pt x="481" y="1453"/>
                </a:lnTo>
                <a:lnTo>
                  <a:pt x="481" y="1453"/>
                </a:lnTo>
                <a:lnTo>
                  <a:pt x="480" y="1495"/>
                </a:lnTo>
                <a:lnTo>
                  <a:pt x="477" y="1581"/>
                </a:lnTo>
                <a:lnTo>
                  <a:pt x="477" y="1581"/>
                </a:lnTo>
                <a:lnTo>
                  <a:pt x="476" y="1607"/>
                </a:lnTo>
                <a:lnTo>
                  <a:pt x="477" y="1636"/>
                </a:lnTo>
                <a:lnTo>
                  <a:pt x="480" y="1695"/>
                </a:lnTo>
                <a:lnTo>
                  <a:pt x="484" y="1744"/>
                </a:lnTo>
                <a:lnTo>
                  <a:pt x="486" y="1770"/>
                </a:lnTo>
                <a:lnTo>
                  <a:pt x="486" y="1770"/>
                </a:lnTo>
                <a:lnTo>
                  <a:pt x="487" y="1782"/>
                </a:lnTo>
                <a:lnTo>
                  <a:pt x="486" y="1798"/>
                </a:lnTo>
                <a:lnTo>
                  <a:pt x="484" y="1830"/>
                </a:lnTo>
                <a:lnTo>
                  <a:pt x="484" y="1830"/>
                </a:lnTo>
                <a:lnTo>
                  <a:pt x="481" y="1836"/>
                </a:lnTo>
                <a:lnTo>
                  <a:pt x="477" y="1843"/>
                </a:lnTo>
                <a:lnTo>
                  <a:pt x="466" y="1860"/>
                </a:lnTo>
                <a:lnTo>
                  <a:pt x="455" y="1872"/>
                </a:lnTo>
                <a:lnTo>
                  <a:pt x="451" y="1878"/>
                </a:lnTo>
                <a:lnTo>
                  <a:pt x="448" y="1960"/>
                </a:lnTo>
                <a:lnTo>
                  <a:pt x="448" y="1960"/>
                </a:lnTo>
                <a:lnTo>
                  <a:pt x="465" y="1967"/>
                </a:lnTo>
                <a:lnTo>
                  <a:pt x="481" y="1971"/>
                </a:lnTo>
                <a:lnTo>
                  <a:pt x="492" y="1973"/>
                </a:lnTo>
                <a:lnTo>
                  <a:pt x="492" y="1973"/>
                </a:lnTo>
                <a:lnTo>
                  <a:pt x="498" y="1971"/>
                </a:lnTo>
                <a:lnTo>
                  <a:pt x="508" y="1967"/>
                </a:lnTo>
                <a:lnTo>
                  <a:pt x="534" y="1952"/>
                </a:lnTo>
                <a:lnTo>
                  <a:pt x="562" y="1935"/>
                </a:lnTo>
                <a:lnTo>
                  <a:pt x="574" y="1927"/>
                </a:lnTo>
                <a:lnTo>
                  <a:pt x="585" y="1923"/>
                </a:lnTo>
                <a:lnTo>
                  <a:pt x="585" y="1923"/>
                </a:lnTo>
                <a:lnTo>
                  <a:pt x="596" y="1918"/>
                </a:lnTo>
                <a:lnTo>
                  <a:pt x="608" y="1910"/>
                </a:lnTo>
                <a:lnTo>
                  <a:pt x="622" y="1900"/>
                </a:lnTo>
                <a:lnTo>
                  <a:pt x="634" y="1891"/>
                </a:lnTo>
                <a:lnTo>
                  <a:pt x="645" y="1880"/>
                </a:lnTo>
                <a:lnTo>
                  <a:pt x="652" y="1867"/>
                </a:lnTo>
                <a:lnTo>
                  <a:pt x="656" y="1861"/>
                </a:lnTo>
                <a:lnTo>
                  <a:pt x="657" y="1855"/>
                </a:lnTo>
                <a:lnTo>
                  <a:pt x="659" y="1849"/>
                </a:lnTo>
                <a:lnTo>
                  <a:pt x="657" y="1843"/>
                </a:lnTo>
                <a:lnTo>
                  <a:pt x="657" y="1843"/>
                </a:lnTo>
                <a:lnTo>
                  <a:pt x="656" y="1837"/>
                </a:lnTo>
                <a:lnTo>
                  <a:pt x="654" y="1832"/>
                </a:lnTo>
                <a:lnTo>
                  <a:pt x="651" y="1828"/>
                </a:lnTo>
                <a:lnTo>
                  <a:pt x="648" y="1825"/>
                </a:lnTo>
                <a:lnTo>
                  <a:pt x="640" y="1818"/>
                </a:lnTo>
                <a:lnTo>
                  <a:pt x="633" y="1815"/>
                </a:lnTo>
                <a:lnTo>
                  <a:pt x="624" y="1814"/>
                </a:lnTo>
                <a:lnTo>
                  <a:pt x="616" y="1812"/>
                </a:lnTo>
                <a:lnTo>
                  <a:pt x="604" y="1812"/>
                </a:lnTo>
                <a:lnTo>
                  <a:pt x="604" y="1812"/>
                </a:lnTo>
                <a:lnTo>
                  <a:pt x="599" y="1811"/>
                </a:lnTo>
                <a:lnTo>
                  <a:pt x="593" y="1807"/>
                </a:lnTo>
                <a:lnTo>
                  <a:pt x="578" y="1798"/>
                </a:lnTo>
                <a:lnTo>
                  <a:pt x="559" y="1784"/>
                </a:lnTo>
                <a:lnTo>
                  <a:pt x="564" y="1757"/>
                </a:lnTo>
                <a:lnTo>
                  <a:pt x="564" y="1757"/>
                </a:lnTo>
                <a:lnTo>
                  <a:pt x="626" y="1576"/>
                </a:lnTo>
                <a:lnTo>
                  <a:pt x="626" y="1576"/>
                </a:lnTo>
                <a:lnTo>
                  <a:pt x="628" y="1566"/>
                </a:lnTo>
                <a:lnTo>
                  <a:pt x="630" y="1555"/>
                </a:lnTo>
                <a:lnTo>
                  <a:pt x="630" y="1543"/>
                </a:lnTo>
                <a:lnTo>
                  <a:pt x="632" y="1531"/>
                </a:lnTo>
                <a:lnTo>
                  <a:pt x="630" y="1504"/>
                </a:lnTo>
                <a:lnTo>
                  <a:pt x="627" y="1477"/>
                </a:lnTo>
                <a:lnTo>
                  <a:pt x="623" y="1454"/>
                </a:lnTo>
                <a:lnTo>
                  <a:pt x="621" y="1434"/>
                </a:lnTo>
                <a:lnTo>
                  <a:pt x="616" y="1416"/>
                </a:lnTo>
                <a:lnTo>
                  <a:pt x="649" y="1391"/>
                </a:lnTo>
                <a:lnTo>
                  <a:pt x="649" y="1391"/>
                </a:lnTo>
                <a:lnTo>
                  <a:pt x="649" y="1373"/>
                </a:lnTo>
                <a:lnTo>
                  <a:pt x="650" y="1356"/>
                </a:lnTo>
                <a:lnTo>
                  <a:pt x="652" y="1337"/>
                </a:lnTo>
                <a:lnTo>
                  <a:pt x="652" y="1337"/>
                </a:lnTo>
                <a:lnTo>
                  <a:pt x="657" y="1319"/>
                </a:lnTo>
                <a:lnTo>
                  <a:pt x="660" y="1311"/>
                </a:lnTo>
                <a:lnTo>
                  <a:pt x="663" y="1302"/>
                </a:lnTo>
                <a:lnTo>
                  <a:pt x="675" y="1279"/>
                </a:lnTo>
                <a:lnTo>
                  <a:pt x="694" y="1248"/>
                </a:lnTo>
                <a:lnTo>
                  <a:pt x="694" y="1248"/>
                </a:lnTo>
                <a:lnTo>
                  <a:pt x="700" y="1238"/>
                </a:lnTo>
                <a:lnTo>
                  <a:pt x="704" y="1225"/>
                </a:lnTo>
                <a:lnTo>
                  <a:pt x="708" y="1211"/>
                </a:lnTo>
                <a:lnTo>
                  <a:pt x="709" y="1195"/>
                </a:lnTo>
                <a:lnTo>
                  <a:pt x="710" y="1178"/>
                </a:lnTo>
                <a:lnTo>
                  <a:pt x="711" y="1160"/>
                </a:lnTo>
                <a:lnTo>
                  <a:pt x="710" y="1123"/>
                </a:lnTo>
                <a:lnTo>
                  <a:pt x="708" y="1088"/>
                </a:lnTo>
                <a:lnTo>
                  <a:pt x="705" y="1056"/>
                </a:lnTo>
                <a:lnTo>
                  <a:pt x="703" y="1030"/>
                </a:lnTo>
                <a:lnTo>
                  <a:pt x="703" y="1014"/>
                </a:lnTo>
                <a:lnTo>
                  <a:pt x="703" y="1014"/>
                </a:lnTo>
                <a:lnTo>
                  <a:pt x="703" y="1006"/>
                </a:lnTo>
                <a:lnTo>
                  <a:pt x="704" y="1005"/>
                </a:lnTo>
                <a:lnTo>
                  <a:pt x="705" y="1003"/>
                </a:lnTo>
                <a:lnTo>
                  <a:pt x="708" y="1002"/>
                </a:lnTo>
                <a:lnTo>
                  <a:pt x="711" y="1003"/>
                </a:lnTo>
                <a:lnTo>
                  <a:pt x="715" y="1005"/>
                </a:lnTo>
                <a:lnTo>
                  <a:pt x="716" y="1003"/>
                </a:lnTo>
                <a:lnTo>
                  <a:pt x="719" y="1003"/>
                </a:lnTo>
                <a:lnTo>
                  <a:pt x="721" y="998"/>
                </a:lnTo>
                <a:lnTo>
                  <a:pt x="722" y="987"/>
                </a:lnTo>
                <a:lnTo>
                  <a:pt x="722" y="987"/>
                </a:lnTo>
                <a:lnTo>
                  <a:pt x="722" y="981"/>
                </a:lnTo>
                <a:lnTo>
                  <a:pt x="721" y="976"/>
                </a:lnTo>
                <a:lnTo>
                  <a:pt x="720" y="971"/>
                </a:lnTo>
                <a:lnTo>
                  <a:pt x="717" y="968"/>
                </a:lnTo>
                <a:lnTo>
                  <a:pt x="711" y="960"/>
                </a:lnTo>
                <a:lnTo>
                  <a:pt x="704" y="954"/>
                </a:lnTo>
                <a:lnTo>
                  <a:pt x="695" y="948"/>
                </a:lnTo>
                <a:lnTo>
                  <a:pt x="687" y="941"/>
                </a:lnTo>
                <a:lnTo>
                  <a:pt x="678" y="931"/>
                </a:lnTo>
                <a:lnTo>
                  <a:pt x="675" y="926"/>
                </a:lnTo>
                <a:lnTo>
                  <a:pt x="672" y="919"/>
                </a:lnTo>
                <a:lnTo>
                  <a:pt x="672" y="919"/>
                </a:lnTo>
                <a:lnTo>
                  <a:pt x="659" y="891"/>
                </a:lnTo>
                <a:lnTo>
                  <a:pt x="645" y="865"/>
                </a:lnTo>
                <a:lnTo>
                  <a:pt x="635" y="845"/>
                </a:lnTo>
                <a:lnTo>
                  <a:pt x="633" y="839"/>
                </a:lnTo>
                <a:lnTo>
                  <a:pt x="632" y="834"/>
                </a:lnTo>
                <a:lnTo>
                  <a:pt x="632" y="834"/>
                </a:lnTo>
                <a:lnTo>
                  <a:pt x="627" y="789"/>
                </a:lnTo>
                <a:lnTo>
                  <a:pt x="622" y="744"/>
                </a:lnTo>
                <a:lnTo>
                  <a:pt x="622" y="744"/>
                </a:lnTo>
                <a:lnTo>
                  <a:pt x="616" y="717"/>
                </a:lnTo>
                <a:lnTo>
                  <a:pt x="600" y="663"/>
                </a:lnTo>
                <a:lnTo>
                  <a:pt x="578" y="586"/>
                </a:lnTo>
                <a:lnTo>
                  <a:pt x="578" y="586"/>
                </a:lnTo>
                <a:lnTo>
                  <a:pt x="585" y="585"/>
                </a:lnTo>
                <a:lnTo>
                  <a:pt x="591" y="585"/>
                </a:lnTo>
                <a:lnTo>
                  <a:pt x="594" y="585"/>
                </a:lnTo>
                <a:lnTo>
                  <a:pt x="596" y="586"/>
                </a:lnTo>
                <a:lnTo>
                  <a:pt x="596" y="586"/>
                </a:lnTo>
                <a:lnTo>
                  <a:pt x="601" y="588"/>
                </a:lnTo>
                <a:lnTo>
                  <a:pt x="610" y="591"/>
                </a:lnTo>
                <a:lnTo>
                  <a:pt x="637" y="597"/>
                </a:lnTo>
                <a:lnTo>
                  <a:pt x="721" y="613"/>
                </a:lnTo>
                <a:lnTo>
                  <a:pt x="721" y="613"/>
                </a:lnTo>
                <a:lnTo>
                  <a:pt x="741" y="615"/>
                </a:lnTo>
                <a:lnTo>
                  <a:pt x="753" y="617"/>
                </a:lnTo>
                <a:lnTo>
                  <a:pt x="760" y="617"/>
                </a:lnTo>
                <a:lnTo>
                  <a:pt x="763" y="615"/>
                </a:lnTo>
                <a:lnTo>
                  <a:pt x="764" y="613"/>
                </a:lnTo>
                <a:lnTo>
                  <a:pt x="764" y="608"/>
                </a:lnTo>
                <a:lnTo>
                  <a:pt x="761" y="601"/>
                </a:lnTo>
                <a:lnTo>
                  <a:pt x="760" y="592"/>
                </a:lnTo>
                <a:lnTo>
                  <a:pt x="759" y="582"/>
                </a:lnTo>
                <a:lnTo>
                  <a:pt x="759" y="582"/>
                </a:lnTo>
                <a:lnTo>
                  <a:pt x="756" y="570"/>
                </a:lnTo>
                <a:lnTo>
                  <a:pt x="753" y="558"/>
                </a:lnTo>
                <a:lnTo>
                  <a:pt x="748" y="546"/>
                </a:lnTo>
                <a:lnTo>
                  <a:pt x="742" y="533"/>
                </a:lnTo>
                <a:lnTo>
                  <a:pt x="731" y="515"/>
                </a:lnTo>
                <a:lnTo>
                  <a:pt x="725" y="509"/>
                </a:lnTo>
                <a:lnTo>
                  <a:pt x="730" y="497"/>
                </a:lnTo>
                <a:lnTo>
                  <a:pt x="709" y="473"/>
                </a:lnTo>
                <a:lnTo>
                  <a:pt x="709" y="473"/>
                </a:lnTo>
                <a:lnTo>
                  <a:pt x="623" y="395"/>
                </a:lnTo>
                <a:lnTo>
                  <a:pt x="562" y="339"/>
                </a:lnTo>
                <a:lnTo>
                  <a:pt x="539" y="319"/>
                </a:lnTo>
                <a:lnTo>
                  <a:pt x="528" y="311"/>
                </a:lnTo>
                <a:lnTo>
                  <a:pt x="528" y="311"/>
                </a:lnTo>
                <a:lnTo>
                  <a:pt x="523" y="308"/>
                </a:lnTo>
                <a:lnTo>
                  <a:pt x="517" y="308"/>
                </a:lnTo>
                <a:lnTo>
                  <a:pt x="507" y="308"/>
                </a:lnTo>
                <a:lnTo>
                  <a:pt x="500" y="309"/>
                </a:lnTo>
                <a:lnTo>
                  <a:pt x="492" y="311"/>
                </a:lnTo>
                <a:lnTo>
                  <a:pt x="455" y="311"/>
                </a:lnTo>
                <a:lnTo>
                  <a:pt x="410" y="266"/>
                </a:lnTo>
                <a:lnTo>
                  <a:pt x="410" y="266"/>
                </a:lnTo>
                <a:lnTo>
                  <a:pt x="418" y="247"/>
                </a:lnTo>
                <a:lnTo>
                  <a:pt x="430" y="221"/>
                </a:lnTo>
                <a:lnTo>
                  <a:pt x="430" y="221"/>
                </a:lnTo>
                <a:lnTo>
                  <a:pt x="435" y="205"/>
                </a:lnTo>
                <a:lnTo>
                  <a:pt x="443" y="177"/>
                </a:lnTo>
                <a:lnTo>
                  <a:pt x="449" y="148"/>
                </a:lnTo>
                <a:lnTo>
                  <a:pt x="452" y="137"/>
                </a:lnTo>
                <a:lnTo>
                  <a:pt x="453" y="129"/>
                </a:lnTo>
                <a:lnTo>
                  <a:pt x="453" y="129"/>
                </a:lnTo>
                <a:lnTo>
                  <a:pt x="451" y="115"/>
                </a:lnTo>
                <a:lnTo>
                  <a:pt x="448" y="91"/>
                </a:lnTo>
                <a:lnTo>
                  <a:pt x="444" y="78"/>
                </a:lnTo>
                <a:lnTo>
                  <a:pt x="442" y="67"/>
                </a:lnTo>
                <a:lnTo>
                  <a:pt x="438" y="56"/>
                </a:lnTo>
                <a:lnTo>
                  <a:pt x="435" y="49"/>
                </a:lnTo>
                <a:lnTo>
                  <a:pt x="435" y="49"/>
                </a:lnTo>
                <a:lnTo>
                  <a:pt x="427" y="42"/>
                </a:lnTo>
                <a:lnTo>
                  <a:pt x="416" y="34"/>
                </a:lnTo>
                <a:lnTo>
                  <a:pt x="388" y="18"/>
                </a:lnTo>
                <a:lnTo>
                  <a:pt x="362" y="5"/>
                </a:lnTo>
                <a:lnTo>
                  <a:pt x="351" y="0"/>
                </a:lnTo>
                <a:lnTo>
                  <a:pt x="351" y="0"/>
                </a:lnTo>
                <a:lnTo>
                  <a:pt x="311" y="7"/>
                </a:lnTo>
                <a:lnTo>
                  <a:pt x="280" y="14"/>
                </a:lnTo>
                <a:lnTo>
                  <a:pt x="268" y="18"/>
                </a:lnTo>
                <a:lnTo>
                  <a:pt x="261" y="22"/>
                </a:lnTo>
                <a:lnTo>
                  <a:pt x="261" y="22"/>
                </a:lnTo>
                <a:lnTo>
                  <a:pt x="258" y="23"/>
                </a:lnTo>
                <a:lnTo>
                  <a:pt x="256" y="27"/>
                </a:lnTo>
                <a:lnTo>
                  <a:pt x="250" y="36"/>
                </a:lnTo>
                <a:lnTo>
                  <a:pt x="243" y="50"/>
                </a:lnTo>
                <a:lnTo>
                  <a:pt x="236" y="63"/>
                </a:lnTo>
                <a:lnTo>
                  <a:pt x="217" y="111"/>
                </a:lnTo>
                <a:lnTo>
                  <a:pt x="217" y="111"/>
                </a:lnTo>
                <a:lnTo>
                  <a:pt x="214" y="118"/>
                </a:lnTo>
                <a:lnTo>
                  <a:pt x="213" y="128"/>
                </a:lnTo>
                <a:lnTo>
                  <a:pt x="213" y="153"/>
                </a:lnTo>
                <a:lnTo>
                  <a:pt x="214" y="177"/>
                </a:lnTo>
                <a:lnTo>
                  <a:pt x="217" y="193"/>
                </a:lnTo>
                <a:lnTo>
                  <a:pt x="217" y="193"/>
                </a:lnTo>
                <a:lnTo>
                  <a:pt x="222" y="207"/>
                </a:lnTo>
                <a:lnTo>
                  <a:pt x="230" y="229"/>
                </a:lnTo>
                <a:lnTo>
                  <a:pt x="170" y="247"/>
                </a:lnTo>
                <a:lnTo>
                  <a:pt x="185" y="308"/>
                </a:lnTo>
                <a:lnTo>
                  <a:pt x="170" y="308"/>
                </a:lnTo>
                <a:close/>
                <a:moveTo>
                  <a:pt x="180" y="253"/>
                </a:moveTo>
                <a:lnTo>
                  <a:pt x="234" y="237"/>
                </a:lnTo>
                <a:lnTo>
                  <a:pt x="249" y="268"/>
                </a:lnTo>
                <a:lnTo>
                  <a:pt x="249" y="268"/>
                </a:lnTo>
                <a:lnTo>
                  <a:pt x="244" y="275"/>
                </a:lnTo>
                <a:lnTo>
                  <a:pt x="240" y="281"/>
                </a:lnTo>
                <a:lnTo>
                  <a:pt x="236" y="287"/>
                </a:lnTo>
                <a:lnTo>
                  <a:pt x="236" y="287"/>
                </a:lnTo>
                <a:lnTo>
                  <a:pt x="235" y="291"/>
                </a:lnTo>
                <a:lnTo>
                  <a:pt x="232" y="293"/>
                </a:lnTo>
                <a:lnTo>
                  <a:pt x="224" y="301"/>
                </a:lnTo>
                <a:lnTo>
                  <a:pt x="216" y="308"/>
                </a:lnTo>
                <a:lnTo>
                  <a:pt x="194" y="309"/>
                </a:lnTo>
                <a:lnTo>
                  <a:pt x="192" y="306"/>
                </a:lnTo>
                <a:lnTo>
                  <a:pt x="180" y="253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" name="Freeform 5"/>
          <p:cNvSpPr>
            <a:spLocks noEditPoints="1"/>
          </p:cNvSpPr>
          <p:nvPr/>
        </p:nvSpPr>
        <p:spPr bwMode="auto">
          <a:xfrm>
            <a:off x="6552240" y="4754742"/>
            <a:ext cx="540252" cy="1558590"/>
          </a:xfrm>
          <a:custGeom>
            <a:avLst/>
            <a:gdLst>
              <a:gd name="T0" fmla="*/ 128 w 730"/>
              <a:gd name="T1" fmla="*/ 1102 h 2106"/>
              <a:gd name="T2" fmla="*/ 228 w 730"/>
              <a:gd name="T3" fmla="*/ 1367 h 2106"/>
              <a:gd name="T4" fmla="*/ 216 w 730"/>
              <a:gd name="T5" fmla="*/ 1479 h 2106"/>
              <a:gd name="T6" fmla="*/ 201 w 730"/>
              <a:gd name="T7" fmla="*/ 1569 h 2106"/>
              <a:gd name="T8" fmla="*/ 185 w 730"/>
              <a:gd name="T9" fmla="*/ 1710 h 2106"/>
              <a:gd name="T10" fmla="*/ 172 w 730"/>
              <a:gd name="T11" fmla="*/ 1849 h 2106"/>
              <a:gd name="T12" fmla="*/ 147 w 730"/>
              <a:gd name="T13" fmla="*/ 1954 h 2106"/>
              <a:gd name="T14" fmla="*/ 142 w 730"/>
              <a:gd name="T15" fmla="*/ 2062 h 2106"/>
              <a:gd name="T16" fmla="*/ 233 w 730"/>
              <a:gd name="T17" fmla="*/ 2106 h 2106"/>
              <a:gd name="T18" fmla="*/ 292 w 730"/>
              <a:gd name="T19" fmla="*/ 2085 h 2106"/>
              <a:gd name="T20" fmla="*/ 387 w 730"/>
              <a:gd name="T21" fmla="*/ 2093 h 2106"/>
              <a:gd name="T22" fmla="*/ 489 w 730"/>
              <a:gd name="T23" fmla="*/ 2079 h 2106"/>
              <a:gd name="T24" fmla="*/ 549 w 730"/>
              <a:gd name="T25" fmla="*/ 2029 h 2106"/>
              <a:gd name="T26" fmla="*/ 598 w 730"/>
              <a:gd name="T27" fmla="*/ 2009 h 2106"/>
              <a:gd name="T28" fmla="*/ 571 w 730"/>
              <a:gd name="T29" fmla="*/ 1949 h 2106"/>
              <a:gd name="T30" fmla="*/ 517 w 730"/>
              <a:gd name="T31" fmla="*/ 1901 h 2106"/>
              <a:gd name="T32" fmla="*/ 513 w 730"/>
              <a:gd name="T33" fmla="*/ 1839 h 2106"/>
              <a:gd name="T34" fmla="*/ 519 w 730"/>
              <a:gd name="T35" fmla="*/ 1597 h 2106"/>
              <a:gd name="T36" fmla="*/ 552 w 730"/>
              <a:gd name="T37" fmla="*/ 1391 h 2106"/>
              <a:gd name="T38" fmla="*/ 450 w 730"/>
              <a:gd name="T39" fmla="*/ 1125 h 2106"/>
              <a:gd name="T40" fmla="*/ 513 w 730"/>
              <a:gd name="T41" fmla="*/ 1017 h 2106"/>
              <a:gd name="T42" fmla="*/ 549 w 730"/>
              <a:gd name="T43" fmla="*/ 823 h 2106"/>
              <a:gd name="T44" fmla="*/ 563 w 730"/>
              <a:gd name="T45" fmla="*/ 717 h 2106"/>
              <a:gd name="T46" fmla="*/ 595 w 730"/>
              <a:gd name="T47" fmla="*/ 634 h 2106"/>
              <a:gd name="T48" fmla="*/ 666 w 730"/>
              <a:gd name="T49" fmla="*/ 584 h 2106"/>
              <a:gd name="T50" fmla="*/ 685 w 730"/>
              <a:gd name="T51" fmla="*/ 541 h 2106"/>
              <a:gd name="T52" fmla="*/ 688 w 730"/>
              <a:gd name="T53" fmla="*/ 504 h 2106"/>
              <a:gd name="T54" fmla="*/ 730 w 730"/>
              <a:gd name="T55" fmla="*/ 422 h 2106"/>
              <a:gd name="T56" fmla="*/ 539 w 730"/>
              <a:gd name="T57" fmla="*/ 593 h 2106"/>
              <a:gd name="T58" fmla="*/ 324 w 730"/>
              <a:gd name="T59" fmla="*/ 383 h 2106"/>
              <a:gd name="T60" fmla="*/ 386 w 730"/>
              <a:gd name="T61" fmla="*/ 382 h 2106"/>
              <a:gd name="T62" fmla="*/ 417 w 730"/>
              <a:gd name="T63" fmla="*/ 349 h 2106"/>
              <a:gd name="T64" fmla="*/ 431 w 730"/>
              <a:gd name="T65" fmla="*/ 339 h 2106"/>
              <a:gd name="T66" fmla="*/ 452 w 730"/>
              <a:gd name="T67" fmla="*/ 313 h 2106"/>
              <a:gd name="T68" fmla="*/ 470 w 730"/>
              <a:gd name="T69" fmla="*/ 226 h 2106"/>
              <a:gd name="T70" fmla="*/ 478 w 730"/>
              <a:gd name="T71" fmla="*/ 94 h 2106"/>
              <a:gd name="T72" fmla="*/ 461 w 730"/>
              <a:gd name="T73" fmla="*/ 60 h 2106"/>
              <a:gd name="T74" fmla="*/ 439 w 730"/>
              <a:gd name="T75" fmla="*/ 46 h 2106"/>
              <a:gd name="T76" fmla="*/ 419 w 730"/>
              <a:gd name="T77" fmla="*/ 38 h 2106"/>
              <a:gd name="T78" fmla="*/ 382 w 730"/>
              <a:gd name="T79" fmla="*/ 30 h 2106"/>
              <a:gd name="T80" fmla="*/ 355 w 730"/>
              <a:gd name="T81" fmla="*/ 12 h 2106"/>
              <a:gd name="T82" fmla="*/ 343 w 730"/>
              <a:gd name="T83" fmla="*/ 16 h 2106"/>
              <a:gd name="T84" fmla="*/ 327 w 730"/>
              <a:gd name="T85" fmla="*/ 8 h 2106"/>
              <a:gd name="T86" fmla="*/ 270 w 730"/>
              <a:gd name="T87" fmla="*/ 16 h 2106"/>
              <a:gd name="T88" fmla="*/ 265 w 730"/>
              <a:gd name="T89" fmla="*/ 30 h 2106"/>
              <a:gd name="T90" fmla="*/ 235 w 730"/>
              <a:gd name="T91" fmla="*/ 47 h 2106"/>
              <a:gd name="T92" fmla="*/ 199 w 730"/>
              <a:gd name="T93" fmla="*/ 104 h 2106"/>
              <a:gd name="T94" fmla="*/ 204 w 730"/>
              <a:gd name="T95" fmla="*/ 110 h 2106"/>
              <a:gd name="T96" fmla="*/ 198 w 730"/>
              <a:gd name="T97" fmla="*/ 159 h 2106"/>
              <a:gd name="T98" fmla="*/ 204 w 730"/>
              <a:gd name="T99" fmla="*/ 192 h 2106"/>
              <a:gd name="T100" fmla="*/ 207 w 730"/>
              <a:gd name="T101" fmla="*/ 298 h 2106"/>
              <a:gd name="T102" fmla="*/ 142 w 730"/>
              <a:gd name="T103" fmla="*/ 378 h 2106"/>
              <a:gd name="T104" fmla="*/ 98 w 730"/>
              <a:gd name="T105" fmla="*/ 424 h 2106"/>
              <a:gd name="T106" fmla="*/ 51 w 730"/>
              <a:gd name="T107" fmla="*/ 528 h 2106"/>
              <a:gd name="T108" fmla="*/ 30 w 730"/>
              <a:gd name="T109" fmla="*/ 681 h 2106"/>
              <a:gd name="T110" fmla="*/ 0 w 730"/>
              <a:gd name="T111" fmla="*/ 717 h 2106"/>
              <a:gd name="T112" fmla="*/ 5 w 730"/>
              <a:gd name="T113" fmla="*/ 931 h 2106"/>
              <a:gd name="T114" fmla="*/ 353 w 730"/>
              <a:gd name="T115" fmla="*/ 1666 h 2106"/>
              <a:gd name="T116" fmla="*/ 348 w 730"/>
              <a:gd name="T117" fmla="*/ 1817 h 2106"/>
              <a:gd name="T118" fmla="*/ 328 w 730"/>
              <a:gd name="T119" fmla="*/ 1823 h 2106"/>
              <a:gd name="T120" fmla="*/ 333 w 730"/>
              <a:gd name="T121" fmla="*/ 1759 h 2106"/>
              <a:gd name="T122" fmla="*/ 353 w 730"/>
              <a:gd name="T123" fmla="*/ 1666 h 2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730" h="2106">
                <a:moveTo>
                  <a:pt x="10" y="1024"/>
                </a:moveTo>
                <a:lnTo>
                  <a:pt x="10" y="1024"/>
                </a:lnTo>
                <a:lnTo>
                  <a:pt x="24" y="1050"/>
                </a:lnTo>
                <a:lnTo>
                  <a:pt x="31" y="1066"/>
                </a:lnTo>
                <a:lnTo>
                  <a:pt x="35" y="1073"/>
                </a:lnTo>
                <a:lnTo>
                  <a:pt x="35" y="1073"/>
                </a:lnTo>
                <a:lnTo>
                  <a:pt x="84" y="1088"/>
                </a:lnTo>
                <a:lnTo>
                  <a:pt x="128" y="1102"/>
                </a:lnTo>
                <a:lnTo>
                  <a:pt x="128" y="1102"/>
                </a:lnTo>
                <a:lnTo>
                  <a:pt x="152" y="1156"/>
                </a:lnTo>
                <a:lnTo>
                  <a:pt x="152" y="1156"/>
                </a:lnTo>
                <a:lnTo>
                  <a:pt x="188" y="1209"/>
                </a:lnTo>
                <a:lnTo>
                  <a:pt x="221" y="1259"/>
                </a:lnTo>
                <a:lnTo>
                  <a:pt x="221" y="1259"/>
                </a:lnTo>
                <a:lnTo>
                  <a:pt x="224" y="1322"/>
                </a:lnTo>
                <a:lnTo>
                  <a:pt x="228" y="1367"/>
                </a:lnTo>
                <a:lnTo>
                  <a:pt x="231" y="1391"/>
                </a:lnTo>
                <a:lnTo>
                  <a:pt x="231" y="1391"/>
                </a:lnTo>
                <a:lnTo>
                  <a:pt x="231" y="1396"/>
                </a:lnTo>
                <a:lnTo>
                  <a:pt x="231" y="1405"/>
                </a:lnTo>
                <a:lnTo>
                  <a:pt x="229" y="1424"/>
                </a:lnTo>
                <a:lnTo>
                  <a:pt x="226" y="1450"/>
                </a:lnTo>
                <a:lnTo>
                  <a:pt x="216" y="1479"/>
                </a:lnTo>
                <a:lnTo>
                  <a:pt x="216" y="1479"/>
                </a:lnTo>
                <a:lnTo>
                  <a:pt x="221" y="1499"/>
                </a:lnTo>
                <a:lnTo>
                  <a:pt x="224" y="1515"/>
                </a:lnTo>
                <a:lnTo>
                  <a:pt x="226" y="1524"/>
                </a:lnTo>
                <a:lnTo>
                  <a:pt x="226" y="1524"/>
                </a:lnTo>
                <a:lnTo>
                  <a:pt x="224" y="1527"/>
                </a:lnTo>
                <a:lnTo>
                  <a:pt x="221" y="1533"/>
                </a:lnTo>
                <a:lnTo>
                  <a:pt x="211" y="1550"/>
                </a:lnTo>
                <a:lnTo>
                  <a:pt x="201" y="1569"/>
                </a:lnTo>
                <a:lnTo>
                  <a:pt x="198" y="1577"/>
                </a:lnTo>
                <a:lnTo>
                  <a:pt x="196" y="1582"/>
                </a:lnTo>
                <a:lnTo>
                  <a:pt x="196" y="1582"/>
                </a:lnTo>
                <a:lnTo>
                  <a:pt x="193" y="1641"/>
                </a:lnTo>
                <a:lnTo>
                  <a:pt x="189" y="1678"/>
                </a:lnTo>
                <a:lnTo>
                  <a:pt x="186" y="1700"/>
                </a:lnTo>
                <a:lnTo>
                  <a:pt x="186" y="1700"/>
                </a:lnTo>
                <a:lnTo>
                  <a:pt x="185" y="1710"/>
                </a:lnTo>
                <a:lnTo>
                  <a:pt x="184" y="1727"/>
                </a:lnTo>
                <a:lnTo>
                  <a:pt x="182" y="1774"/>
                </a:lnTo>
                <a:lnTo>
                  <a:pt x="179" y="1821"/>
                </a:lnTo>
                <a:lnTo>
                  <a:pt x="178" y="1836"/>
                </a:lnTo>
                <a:lnTo>
                  <a:pt x="177" y="1842"/>
                </a:lnTo>
                <a:lnTo>
                  <a:pt x="177" y="1842"/>
                </a:lnTo>
                <a:lnTo>
                  <a:pt x="174" y="1844"/>
                </a:lnTo>
                <a:lnTo>
                  <a:pt x="172" y="1849"/>
                </a:lnTo>
                <a:lnTo>
                  <a:pt x="163" y="1865"/>
                </a:lnTo>
                <a:lnTo>
                  <a:pt x="156" y="1883"/>
                </a:lnTo>
                <a:lnTo>
                  <a:pt x="153" y="1893"/>
                </a:lnTo>
                <a:lnTo>
                  <a:pt x="152" y="1901"/>
                </a:lnTo>
                <a:lnTo>
                  <a:pt x="152" y="1901"/>
                </a:lnTo>
                <a:lnTo>
                  <a:pt x="152" y="1926"/>
                </a:lnTo>
                <a:lnTo>
                  <a:pt x="151" y="1940"/>
                </a:lnTo>
                <a:lnTo>
                  <a:pt x="147" y="1954"/>
                </a:lnTo>
                <a:lnTo>
                  <a:pt x="147" y="1954"/>
                </a:lnTo>
                <a:lnTo>
                  <a:pt x="144" y="1972"/>
                </a:lnTo>
                <a:lnTo>
                  <a:pt x="140" y="1989"/>
                </a:lnTo>
                <a:lnTo>
                  <a:pt x="138" y="2008"/>
                </a:lnTo>
                <a:lnTo>
                  <a:pt x="147" y="2008"/>
                </a:lnTo>
                <a:lnTo>
                  <a:pt x="147" y="2057"/>
                </a:lnTo>
                <a:lnTo>
                  <a:pt x="147" y="2057"/>
                </a:lnTo>
                <a:lnTo>
                  <a:pt x="142" y="2062"/>
                </a:lnTo>
                <a:lnTo>
                  <a:pt x="139" y="2067"/>
                </a:lnTo>
                <a:lnTo>
                  <a:pt x="138" y="2069"/>
                </a:lnTo>
                <a:lnTo>
                  <a:pt x="138" y="2072"/>
                </a:lnTo>
                <a:lnTo>
                  <a:pt x="138" y="2072"/>
                </a:lnTo>
                <a:lnTo>
                  <a:pt x="142" y="2096"/>
                </a:lnTo>
                <a:lnTo>
                  <a:pt x="142" y="2096"/>
                </a:lnTo>
                <a:lnTo>
                  <a:pt x="196" y="2102"/>
                </a:lnTo>
                <a:lnTo>
                  <a:pt x="233" y="2106"/>
                </a:lnTo>
                <a:lnTo>
                  <a:pt x="245" y="2106"/>
                </a:lnTo>
                <a:lnTo>
                  <a:pt x="250" y="2106"/>
                </a:lnTo>
                <a:lnTo>
                  <a:pt x="250" y="2106"/>
                </a:lnTo>
                <a:lnTo>
                  <a:pt x="251" y="2101"/>
                </a:lnTo>
                <a:lnTo>
                  <a:pt x="255" y="2093"/>
                </a:lnTo>
                <a:lnTo>
                  <a:pt x="260" y="2082"/>
                </a:lnTo>
                <a:lnTo>
                  <a:pt x="260" y="2082"/>
                </a:lnTo>
                <a:lnTo>
                  <a:pt x="292" y="2085"/>
                </a:lnTo>
                <a:lnTo>
                  <a:pt x="314" y="2089"/>
                </a:lnTo>
                <a:lnTo>
                  <a:pt x="321" y="2090"/>
                </a:lnTo>
                <a:lnTo>
                  <a:pt x="324" y="2091"/>
                </a:lnTo>
                <a:lnTo>
                  <a:pt x="324" y="2091"/>
                </a:lnTo>
                <a:lnTo>
                  <a:pt x="326" y="2093"/>
                </a:lnTo>
                <a:lnTo>
                  <a:pt x="335" y="2093"/>
                </a:lnTo>
                <a:lnTo>
                  <a:pt x="360" y="2093"/>
                </a:lnTo>
                <a:lnTo>
                  <a:pt x="387" y="2093"/>
                </a:lnTo>
                <a:lnTo>
                  <a:pt x="402" y="2091"/>
                </a:lnTo>
                <a:lnTo>
                  <a:pt x="402" y="2091"/>
                </a:lnTo>
                <a:lnTo>
                  <a:pt x="418" y="2090"/>
                </a:lnTo>
                <a:lnTo>
                  <a:pt x="448" y="2088"/>
                </a:lnTo>
                <a:lnTo>
                  <a:pt x="463" y="2087"/>
                </a:lnTo>
                <a:lnTo>
                  <a:pt x="477" y="2084"/>
                </a:lnTo>
                <a:lnTo>
                  <a:pt x="486" y="2080"/>
                </a:lnTo>
                <a:lnTo>
                  <a:pt x="489" y="2079"/>
                </a:lnTo>
                <a:lnTo>
                  <a:pt x="490" y="2077"/>
                </a:lnTo>
                <a:lnTo>
                  <a:pt x="490" y="2077"/>
                </a:lnTo>
                <a:lnTo>
                  <a:pt x="490" y="2047"/>
                </a:lnTo>
                <a:lnTo>
                  <a:pt x="490" y="2028"/>
                </a:lnTo>
                <a:lnTo>
                  <a:pt x="490" y="2028"/>
                </a:lnTo>
                <a:lnTo>
                  <a:pt x="502" y="2029"/>
                </a:lnTo>
                <a:lnTo>
                  <a:pt x="532" y="2029"/>
                </a:lnTo>
                <a:lnTo>
                  <a:pt x="549" y="2029"/>
                </a:lnTo>
                <a:lnTo>
                  <a:pt x="565" y="2029"/>
                </a:lnTo>
                <a:lnTo>
                  <a:pt x="578" y="2027"/>
                </a:lnTo>
                <a:lnTo>
                  <a:pt x="583" y="2025"/>
                </a:lnTo>
                <a:lnTo>
                  <a:pt x="588" y="2023"/>
                </a:lnTo>
                <a:lnTo>
                  <a:pt x="588" y="2023"/>
                </a:lnTo>
                <a:lnTo>
                  <a:pt x="592" y="2020"/>
                </a:lnTo>
                <a:lnTo>
                  <a:pt x="594" y="2017"/>
                </a:lnTo>
                <a:lnTo>
                  <a:pt x="598" y="2009"/>
                </a:lnTo>
                <a:lnTo>
                  <a:pt x="600" y="2001"/>
                </a:lnTo>
                <a:lnTo>
                  <a:pt x="600" y="1991"/>
                </a:lnTo>
                <a:lnTo>
                  <a:pt x="599" y="1974"/>
                </a:lnTo>
                <a:lnTo>
                  <a:pt x="598" y="1964"/>
                </a:lnTo>
                <a:lnTo>
                  <a:pt x="598" y="1964"/>
                </a:lnTo>
                <a:lnTo>
                  <a:pt x="595" y="1962"/>
                </a:lnTo>
                <a:lnTo>
                  <a:pt x="589" y="1958"/>
                </a:lnTo>
                <a:lnTo>
                  <a:pt x="571" y="1949"/>
                </a:lnTo>
                <a:lnTo>
                  <a:pt x="544" y="1940"/>
                </a:lnTo>
                <a:lnTo>
                  <a:pt x="544" y="1940"/>
                </a:lnTo>
                <a:lnTo>
                  <a:pt x="532" y="1923"/>
                </a:lnTo>
                <a:lnTo>
                  <a:pt x="523" y="1912"/>
                </a:lnTo>
                <a:lnTo>
                  <a:pt x="519" y="1905"/>
                </a:lnTo>
                <a:lnTo>
                  <a:pt x="519" y="1905"/>
                </a:lnTo>
                <a:lnTo>
                  <a:pt x="519" y="1903"/>
                </a:lnTo>
                <a:lnTo>
                  <a:pt x="517" y="1901"/>
                </a:lnTo>
                <a:lnTo>
                  <a:pt x="514" y="1896"/>
                </a:lnTo>
                <a:lnTo>
                  <a:pt x="524" y="1866"/>
                </a:lnTo>
                <a:lnTo>
                  <a:pt x="524" y="1866"/>
                </a:lnTo>
                <a:lnTo>
                  <a:pt x="521" y="1854"/>
                </a:lnTo>
                <a:lnTo>
                  <a:pt x="517" y="1847"/>
                </a:lnTo>
                <a:lnTo>
                  <a:pt x="514" y="1842"/>
                </a:lnTo>
                <a:lnTo>
                  <a:pt x="514" y="1842"/>
                </a:lnTo>
                <a:lnTo>
                  <a:pt x="513" y="1839"/>
                </a:lnTo>
                <a:lnTo>
                  <a:pt x="511" y="1836"/>
                </a:lnTo>
                <a:lnTo>
                  <a:pt x="510" y="1827"/>
                </a:lnTo>
                <a:lnTo>
                  <a:pt x="510" y="1827"/>
                </a:lnTo>
                <a:lnTo>
                  <a:pt x="514" y="1799"/>
                </a:lnTo>
                <a:lnTo>
                  <a:pt x="519" y="1768"/>
                </a:lnTo>
                <a:lnTo>
                  <a:pt x="519" y="1768"/>
                </a:lnTo>
                <a:lnTo>
                  <a:pt x="519" y="1680"/>
                </a:lnTo>
                <a:lnTo>
                  <a:pt x="519" y="1597"/>
                </a:lnTo>
                <a:lnTo>
                  <a:pt x="519" y="1597"/>
                </a:lnTo>
                <a:lnTo>
                  <a:pt x="528" y="1536"/>
                </a:lnTo>
                <a:lnTo>
                  <a:pt x="535" y="1492"/>
                </a:lnTo>
                <a:lnTo>
                  <a:pt x="539" y="1470"/>
                </a:lnTo>
                <a:lnTo>
                  <a:pt x="539" y="1470"/>
                </a:lnTo>
                <a:lnTo>
                  <a:pt x="543" y="1453"/>
                </a:lnTo>
                <a:lnTo>
                  <a:pt x="547" y="1422"/>
                </a:lnTo>
                <a:lnTo>
                  <a:pt x="552" y="1391"/>
                </a:lnTo>
                <a:lnTo>
                  <a:pt x="554" y="1377"/>
                </a:lnTo>
                <a:lnTo>
                  <a:pt x="554" y="1377"/>
                </a:lnTo>
                <a:lnTo>
                  <a:pt x="536" y="1319"/>
                </a:lnTo>
                <a:lnTo>
                  <a:pt x="519" y="1264"/>
                </a:lnTo>
                <a:lnTo>
                  <a:pt x="461" y="1151"/>
                </a:lnTo>
                <a:lnTo>
                  <a:pt x="441" y="1132"/>
                </a:lnTo>
                <a:lnTo>
                  <a:pt x="441" y="1132"/>
                </a:lnTo>
                <a:lnTo>
                  <a:pt x="450" y="1125"/>
                </a:lnTo>
                <a:lnTo>
                  <a:pt x="468" y="1104"/>
                </a:lnTo>
                <a:lnTo>
                  <a:pt x="479" y="1090"/>
                </a:lnTo>
                <a:lnTo>
                  <a:pt x="490" y="1076"/>
                </a:lnTo>
                <a:lnTo>
                  <a:pt x="499" y="1060"/>
                </a:lnTo>
                <a:lnTo>
                  <a:pt x="502" y="1051"/>
                </a:lnTo>
                <a:lnTo>
                  <a:pt x="505" y="1044"/>
                </a:lnTo>
                <a:lnTo>
                  <a:pt x="505" y="1044"/>
                </a:lnTo>
                <a:lnTo>
                  <a:pt x="513" y="1017"/>
                </a:lnTo>
                <a:lnTo>
                  <a:pt x="522" y="996"/>
                </a:lnTo>
                <a:lnTo>
                  <a:pt x="529" y="980"/>
                </a:lnTo>
                <a:lnTo>
                  <a:pt x="529" y="980"/>
                </a:lnTo>
                <a:lnTo>
                  <a:pt x="538" y="903"/>
                </a:lnTo>
                <a:lnTo>
                  <a:pt x="544" y="850"/>
                </a:lnTo>
                <a:lnTo>
                  <a:pt x="547" y="832"/>
                </a:lnTo>
                <a:lnTo>
                  <a:pt x="549" y="823"/>
                </a:lnTo>
                <a:lnTo>
                  <a:pt x="549" y="823"/>
                </a:lnTo>
                <a:lnTo>
                  <a:pt x="573" y="779"/>
                </a:lnTo>
                <a:lnTo>
                  <a:pt x="573" y="779"/>
                </a:lnTo>
                <a:lnTo>
                  <a:pt x="568" y="774"/>
                </a:lnTo>
                <a:lnTo>
                  <a:pt x="559" y="762"/>
                </a:lnTo>
                <a:lnTo>
                  <a:pt x="544" y="745"/>
                </a:lnTo>
                <a:lnTo>
                  <a:pt x="544" y="745"/>
                </a:lnTo>
                <a:lnTo>
                  <a:pt x="550" y="737"/>
                </a:lnTo>
                <a:lnTo>
                  <a:pt x="563" y="717"/>
                </a:lnTo>
                <a:lnTo>
                  <a:pt x="570" y="705"/>
                </a:lnTo>
                <a:lnTo>
                  <a:pt x="576" y="692"/>
                </a:lnTo>
                <a:lnTo>
                  <a:pt x="581" y="681"/>
                </a:lnTo>
                <a:lnTo>
                  <a:pt x="583" y="672"/>
                </a:lnTo>
                <a:lnTo>
                  <a:pt x="583" y="672"/>
                </a:lnTo>
                <a:lnTo>
                  <a:pt x="584" y="663"/>
                </a:lnTo>
                <a:lnTo>
                  <a:pt x="588" y="653"/>
                </a:lnTo>
                <a:lnTo>
                  <a:pt x="595" y="634"/>
                </a:lnTo>
                <a:lnTo>
                  <a:pt x="604" y="619"/>
                </a:lnTo>
                <a:lnTo>
                  <a:pt x="607" y="613"/>
                </a:lnTo>
                <a:lnTo>
                  <a:pt x="617" y="603"/>
                </a:lnTo>
                <a:lnTo>
                  <a:pt x="617" y="603"/>
                </a:lnTo>
                <a:lnTo>
                  <a:pt x="642" y="596"/>
                </a:lnTo>
                <a:lnTo>
                  <a:pt x="658" y="588"/>
                </a:lnTo>
                <a:lnTo>
                  <a:pt x="664" y="586"/>
                </a:lnTo>
                <a:lnTo>
                  <a:pt x="666" y="584"/>
                </a:lnTo>
                <a:lnTo>
                  <a:pt x="666" y="584"/>
                </a:lnTo>
                <a:lnTo>
                  <a:pt x="671" y="571"/>
                </a:lnTo>
                <a:lnTo>
                  <a:pt x="676" y="564"/>
                </a:lnTo>
                <a:lnTo>
                  <a:pt x="676" y="564"/>
                </a:lnTo>
                <a:lnTo>
                  <a:pt x="677" y="558"/>
                </a:lnTo>
                <a:lnTo>
                  <a:pt x="681" y="549"/>
                </a:lnTo>
                <a:lnTo>
                  <a:pt x="681" y="549"/>
                </a:lnTo>
                <a:lnTo>
                  <a:pt x="685" y="541"/>
                </a:lnTo>
                <a:lnTo>
                  <a:pt x="686" y="535"/>
                </a:lnTo>
                <a:lnTo>
                  <a:pt x="686" y="535"/>
                </a:lnTo>
                <a:lnTo>
                  <a:pt x="688" y="528"/>
                </a:lnTo>
                <a:lnTo>
                  <a:pt x="691" y="522"/>
                </a:lnTo>
                <a:lnTo>
                  <a:pt x="691" y="515"/>
                </a:lnTo>
                <a:lnTo>
                  <a:pt x="691" y="515"/>
                </a:lnTo>
                <a:lnTo>
                  <a:pt x="689" y="509"/>
                </a:lnTo>
                <a:lnTo>
                  <a:pt x="688" y="504"/>
                </a:lnTo>
                <a:lnTo>
                  <a:pt x="686" y="500"/>
                </a:lnTo>
                <a:lnTo>
                  <a:pt x="686" y="500"/>
                </a:lnTo>
                <a:lnTo>
                  <a:pt x="681" y="500"/>
                </a:lnTo>
                <a:lnTo>
                  <a:pt x="677" y="502"/>
                </a:lnTo>
                <a:lnTo>
                  <a:pt x="676" y="500"/>
                </a:lnTo>
                <a:lnTo>
                  <a:pt x="676" y="500"/>
                </a:lnTo>
                <a:lnTo>
                  <a:pt x="730" y="427"/>
                </a:lnTo>
                <a:lnTo>
                  <a:pt x="730" y="422"/>
                </a:lnTo>
                <a:lnTo>
                  <a:pt x="696" y="422"/>
                </a:lnTo>
                <a:lnTo>
                  <a:pt x="647" y="486"/>
                </a:lnTo>
                <a:lnTo>
                  <a:pt x="617" y="490"/>
                </a:lnTo>
                <a:lnTo>
                  <a:pt x="603" y="505"/>
                </a:lnTo>
                <a:lnTo>
                  <a:pt x="583" y="535"/>
                </a:lnTo>
                <a:lnTo>
                  <a:pt x="568" y="564"/>
                </a:lnTo>
                <a:lnTo>
                  <a:pt x="549" y="579"/>
                </a:lnTo>
                <a:lnTo>
                  <a:pt x="539" y="593"/>
                </a:lnTo>
                <a:lnTo>
                  <a:pt x="505" y="632"/>
                </a:lnTo>
                <a:lnTo>
                  <a:pt x="505" y="632"/>
                </a:lnTo>
                <a:lnTo>
                  <a:pt x="470" y="588"/>
                </a:lnTo>
                <a:lnTo>
                  <a:pt x="470" y="588"/>
                </a:lnTo>
                <a:lnTo>
                  <a:pt x="417" y="510"/>
                </a:lnTo>
                <a:lnTo>
                  <a:pt x="368" y="432"/>
                </a:lnTo>
                <a:lnTo>
                  <a:pt x="319" y="407"/>
                </a:lnTo>
                <a:lnTo>
                  <a:pt x="324" y="383"/>
                </a:lnTo>
                <a:lnTo>
                  <a:pt x="324" y="383"/>
                </a:lnTo>
                <a:lnTo>
                  <a:pt x="330" y="384"/>
                </a:lnTo>
                <a:lnTo>
                  <a:pt x="346" y="388"/>
                </a:lnTo>
                <a:lnTo>
                  <a:pt x="364" y="390"/>
                </a:lnTo>
                <a:lnTo>
                  <a:pt x="371" y="389"/>
                </a:lnTo>
                <a:lnTo>
                  <a:pt x="377" y="388"/>
                </a:lnTo>
                <a:lnTo>
                  <a:pt x="377" y="388"/>
                </a:lnTo>
                <a:lnTo>
                  <a:pt x="386" y="382"/>
                </a:lnTo>
                <a:lnTo>
                  <a:pt x="395" y="375"/>
                </a:lnTo>
                <a:lnTo>
                  <a:pt x="402" y="368"/>
                </a:lnTo>
                <a:lnTo>
                  <a:pt x="402" y="368"/>
                </a:lnTo>
                <a:lnTo>
                  <a:pt x="409" y="367"/>
                </a:lnTo>
                <a:lnTo>
                  <a:pt x="414" y="366"/>
                </a:lnTo>
                <a:lnTo>
                  <a:pt x="415" y="364"/>
                </a:lnTo>
                <a:lnTo>
                  <a:pt x="417" y="363"/>
                </a:lnTo>
                <a:lnTo>
                  <a:pt x="417" y="349"/>
                </a:lnTo>
                <a:lnTo>
                  <a:pt x="417" y="349"/>
                </a:lnTo>
                <a:lnTo>
                  <a:pt x="419" y="349"/>
                </a:lnTo>
                <a:lnTo>
                  <a:pt x="425" y="347"/>
                </a:lnTo>
                <a:lnTo>
                  <a:pt x="428" y="345"/>
                </a:lnTo>
                <a:lnTo>
                  <a:pt x="430" y="344"/>
                </a:lnTo>
                <a:lnTo>
                  <a:pt x="431" y="341"/>
                </a:lnTo>
                <a:lnTo>
                  <a:pt x="431" y="339"/>
                </a:lnTo>
                <a:lnTo>
                  <a:pt x="431" y="339"/>
                </a:lnTo>
                <a:lnTo>
                  <a:pt x="430" y="331"/>
                </a:lnTo>
                <a:lnTo>
                  <a:pt x="430" y="323"/>
                </a:lnTo>
                <a:lnTo>
                  <a:pt x="431" y="314"/>
                </a:lnTo>
                <a:lnTo>
                  <a:pt x="431" y="314"/>
                </a:lnTo>
                <a:lnTo>
                  <a:pt x="435" y="315"/>
                </a:lnTo>
                <a:lnTo>
                  <a:pt x="443" y="317"/>
                </a:lnTo>
                <a:lnTo>
                  <a:pt x="447" y="315"/>
                </a:lnTo>
                <a:lnTo>
                  <a:pt x="452" y="313"/>
                </a:lnTo>
                <a:lnTo>
                  <a:pt x="454" y="311"/>
                </a:lnTo>
                <a:lnTo>
                  <a:pt x="456" y="304"/>
                </a:lnTo>
                <a:lnTo>
                  <a:pt x="456" y="304"/>
                </a:lnTo>
                <a:lnTo>
                  <a:pt x="456" y="297"/>
                </a:lnTo>
                <a:lnTo>
                  <a:pt x="454" y="289"/>
                </a:lnTo>
                <a:lnTo>
                  <a:pt x="451" y="270"/>
                </a:lnTo>
                <a:lnTo>
                  <a:pt x="446" y="251"/>
                </a:lnTo>
                <a:lnTo>
                  <a:pt x="470" y="226"/>
                </a:lnTo>
                <a:lnTo>
                  <a:pt x="461" y="158"/>
                </a:lnTo>
                <a:lnTo>
                  <a:pt x="461" y="158"/>
                </a:lnTo>
                <a:lnTo>
                  <a:pt x="470" y="138"/>
                </a:lnTo>
                <a:lnTo>
                  <a:pt x="470" y="138"/>
                </a:lnTo>
                <a:lnTo>
                  <a:pt x="473" y="132"/>
                </a:lnTo>
                <a:lnTo>
                  <a:pt x="475" y="125"/>
                </a:lnTo>
                <a:lnTo>
                  <a:pt x="477" y="109"/>
                </a:lnTo>
                <a:lnTo>
                  <a:pt x="478" y="94"/>
                </a:lnTo>
                <a:lnTo>
                  <a:pt x="477" y="88"/>
                </a:lnTo>
                <a:lnTo>
                  <a:pt x="475" y="84"/>
                </a:lnTo>
                <a:lnTo>
                  <a:pt x="475" y="84"/>
                </a:lnTo>
                <a:lnTo>
                  <a:pt x="467" y="66"/>
                </a:lnTo>
                <a:lnTo>
                  <a:pt x="462" y="57"/>
                </a:lnTo>
                <a:lnTo>
                  <a:pt x="461" y="57"/>
                </a:lnTo>
                <a:lnTo>
                  <a:pt x="461" y="60"/>
                </a:lnTo>
                <a:lnTo>
                  <a:pt x="461" y="60"/>
                </a:lnTo>
                <a:lnTo>
                  <a:pt x="459" y="62"/>
                </a:lnTo>
                <a:lnTo>
                  <a:pt x="458" y="63"/>
                </a:lnTo>
                <a:lnTo>
                  <a:pt x="454" y="62"/>
                </a:lnTo>
                <a:lnTo>
                  <a:pt x="451" y="58"/>
                </a:lnTo>
                <a:lnTo>
                  <a:pt x="445" y="54"/>
                </a:lnTo>
                <a:lnTo>
                  <a:pt x="441" y="50"/>
                </a:lnTo>
                <a:lnTo>
                  <a:pt x="441" y="50"/>
                </a:lnTo>
                <a:lnTo>
                  <a:pt x="439" y="46"/>
                </a:lnTo>
                <a:lnTo>
                  <a:pt x="432" y="39"/>
                </a:lnTo>
                <a:lnTo>
                  <a:pt x="429" y="35"/>
                </a:lnTo>
                <a:lnTo>
                  <a:pt x="425" y="33"/>
                </a:lnTo>
                <a:lnTo>
                  <a:pt x="423" y="33"/>
                </a:lnTo>
                <a:lnTo>
                  <a:pt x="421" y="35"/>
                </a:lnTo>
                <a:lnTo>
                  <a:pt x="421" y="35"/>
                </a:lnTo>
                <a:lnTo>
                  <a:pt x="420" y="36"/>
                </a:lnTo>
                <a:lnTo>
                  <a:pt x="419" y="38"/>
                </a:lnTo>
                <a:lnTo>
                  <a:pt x="414" y="38"/>
                </a:lnTo>
                <a:lnTo>
                  <a:pt x="407" y="36"/>
                </a:lnTo>
                <a:lnTo>
                  <a:pt x="399" y="34"/>
                </a:lnTo>
                <a:lnTo>
                  <a:pt x="386" y="29"/>
                </a:lnTo>
                <a:lnTo>
                  <a:pt x="382" y="29"/>
                </a:lnTo>
                <a:lnTo>
                  <a:pt x="382" y="29"/>
                </a:lnTo>
                <a:lnTo>
                  <a:pt x="382" y="30"/>
                </a:lnTo>
                <a:lnTo>
                  <a:pt x="382" y="30"/>
                </a:lnTo>
                <a:lnTo>
                  <a:pt x="382" y="31"/>
                </a:lnTo>
                <a:lnTo>
                  <a:pt x="382" y="31"/>
                </a:lnTo>
                <a:lnTo>
                  <a:pt x="380" y="29"/>
                </a:lnTo>
                <a:lnTo>
                  <a:pt x="370" y="19"/>
                </a:lnTo>
                <a:lnTo>
                  <a:pt x="364" y="16"/>
                </a:lnTo>
                <a:lnTo>
                  <a:pt x="359" y="12"/>
                </a:lnTo>
                <a:lnTo>
                  <a:pt x="357" y="12"/>
                </a:lnTo>
                <a:lnTo>
                  <a:pt x="355" y="12"/>
                </a:lnTo>
                <a:lnTo>
                  <a:pt x="354" y="13"/>
                </a:lnTo>
                <a:lnTo>
                  <a:pt x="353" y="16"/>
                </a:lnTo>
                <a:lnTo>
                  <a:pt x="353" y="16"/>
                </a:lnTo>
                <a:lnTo>
                  <a:pt x="353" y="18"/>
                </a:lnTo>
                <a:lnTo>
                  <a:pt x="352" y="19"/>
                </a:lnTo>
                <a:lnTo>
                  <a:pt x="349" y="19"/>
                </a:lnTo>
                <a:lnTo>
                  <a:pt x="348" y="19"/>
                </a:lnTo>
                <a:lnTo>
                  <a:pt x="343" y="16"/>
                </a:lnTo>
                <a:lnTo>
                  <a:pt x="338" y="11"/>
                </a:lnTo>
                <a:lnTo>
                  <a:pt x="331" y="1"/>
                </a:lnTo>
                <a:lnTo>
                  <a:pt x="328" y="0"/>
                </a:lnTo>
                <a:lnTo>
                  <a:pt x="328" y="1"/>
                </a:lnTo>
                <a:lnTo>
                  <a:pt x="328" y="1"/>
                </a:lnTo>
                <a:lnTo>
                  <a:pt x="330" y="5"/>
                </a:lnTo>
                <a:lnTo>
                  <a:pt x="328" y="7"/>
                </a:lnTo>
                <a:lnTo>
                  <a:pt x="327" y="8"/>
                </a:lnTo>
                <a:lnTo>
                  <a:pt x="325" y="9"/>
                </a:lnTo>
                <a:lnTo>
                  <a:pt x="321" y="11"/>
                </a:lnTo>
                <a:lnTo>
                  <a:pt x="319" y="11"/>
                </a:lnTo>
                <a:lnTo>
                  <a:pt x="319" y="11"/>
                </a:lnTo>
                <a:lnTo>
                  <a:pt x="293" y="12"/>
                </a:lnTo>
                <a:lnTo>
                  <a:pt x="276" y="13"/>
                </a:lnTo>
                <a:lnTo>
                  <a:pt x="271" y="14"/>
                </a:lnTo>
                <a:lnTo>
                  <a:pt x="270" y="16"/>
                </a:lnTo>
                <a:lnTo>
                  <a:pt x="270" y="16"/>
                </a:lnTo>
                <a:lnTo>
                  <a:pt x="270" y="16"/>
                </a:lnTo>
                <a:lnTo>
                  <a:pt x="271" y="17"/>
                </a:lnTo>
                <a:lnTo>
                  <a:pt x="272" y="19"/>
                </a:lnTo>
                <a:lnTo>
                  <a:pt x="271" y="24"/>
                </a:lnTo>
                <a:lnTo>
                  <a:pt x="268" y="28"/>
                </a:lnTo>
                <a:lnTo>
                  <a:pt x="265" y="30"/>
                </a:lnTo>
                <a:lnTo>
                  <a:pt x="265" y="30"/>
                </a:lnTo>
                <a:lnTo>
                  <a:pt x="256" y="34"/>
                </a:lnTo>
                <a:lnTo>
                  <a:pt x="244" y="40"/>
                </a:lnTo>
                <a:lnTo>
                  <a:pt x="233" y="47"/>
                </a:lnTo>
                <a:lnTo>
                  <a:pt x="231" y="49"/>
                </a:lnTo>
                <a:lnTo>
                  <a:pt x="231" y="50"/>
                </a:lnTo>
                <a:lnTo>
                  <a:pt x="231" y="50"/>
                </a:lnTo>
                <a:lnTo>
                  <a:pt x="231" y="50"/>
                </a:lnTo>
                <a:lnTo>
                  <a:pt x="235" y="47"/>
                </a:lnTo>
                <a:lnTo>
                  <a:pt x="242" y="45"/>
                </a:lnTo>
                <a:lnTo>
                  <a:pt x="243" y="45"/>
                </a:lnTo>
                <a:lnTo>
                  <a:pt x="243" y="46"/>
                </a:lnTo>
                <a:lnTo>
                  <a:pt x="235" y="55"/>
                </a:lnTo>
                <a:lnTo>
                  <a:pt x="235" y="55"/>
                </a:lnTo>
                <a:lnTo>
                  <a:pt x="221" y="72"/>
                </a:lnTo>
                <a:lnTo>
                  <a:pt x="207" y="89"/>
                </a:lnTo>
                <a:lnTo>
                  <a:pt x="199" y="104"/>
                </a:lnTo>
                <a:lnTo>
                  <a:pt x="196" y="107"/>
                </a:lnTo>
                <a:lnTo>
                  <a:pt x="196" y="109"/>
                </a:lnTo>
                <a:lnTo>
                  <a:pt x="196" y="109"/>
                </a:lnTo>
                <a:lnTo>
                  <a:pt x="196" y="109"/>
                </a:lnTo>
                <a:lnTo>
                  <a:pt x="200" y="107"/>
                </a:lnTo>
                <a:lnTo>
                  <a:pt x="202" y="106"/>
                </a:lnTo>
                <a:lnTo>
                  <a:pt x="204" y="107"/>
                </a:lnTo>
                <a:lnTo>
                  <a:pt x="204" y="110"/>
                </a:lnTo>
                <a:lnTo>
                  <a:pt x="201" y="118"/>
                </a:lnTo>
                <a:lnTo>
                  <a:pt x="201" y="118"/>
                </a:lnTo>
                <a:lnTo>
                  <a:pt x="199" y="125"/>
                </a:lnTo>
                <a:lnTo>
                  <a:pt x="198" y="132"/>
                </a:lnTo>
                <a:lnTo>
                  <a:pt x="196" y="144"/>
                </a:lnTo>
                <a:lnTo>
                  <a:pt x="196" y="158"/>
                </a:lnTo>
                <a:lnTo>
                  <a:pt x="196" y="158"/>
                </a:lnTo>
                <a:lnTo>
                  <a:pt x="198" y="159"/>
                </a:lnTo>
                <a:lnTo>
                  <a:pt x="200" y="164"/>
                </a:lnTo>
                <a:lnTo>
                  <a:pt x="202" y="170"/>
                </a:lnTo>
                <a:lnTo>
                  <a:pt x="202" y="173"/>
                </a:lnTo>
                <a:lnTo>
                  <a:pt x="201" y="177"/>
                </a:lnTo>
                <a:lnTo>
                  <a:pt x="201" y="177"/>
                </a:lnTo>
                <a:lnTo>
                  <a:pt x="200" y="183"/>
                </a:lnTo>
                <a:lnTo>
                  <a:pt x="202" y="188"/>
                </a:lnTo>
                <a:lnTo>
                  <a:pt x="204" y="192"/>
                </a:lnTo>
                <a:lnTo>
                  <a:pt x="206" y="197"/>
                </a:lnTo>
                <a:lnTo>
                  <a:pt x="206" y="197"/>
                </a:lnTo>
                <a:lnTo>
                  <a:pt x="210" y="208"/>
                </a:lnTo>
                <a:lnTo>
                  <a:pt x="216" y="225"/>
                </a:lnTo>
                <a:lnTo>
                  <a:pt x="226" y="246"/>
                </a:lnTo>
                <a:lnTo>
                  <a:pt x="226" y="246"/>
                </a:lnTo>
                <a:lnTo>
                  <a:pt x="215" y="278"/>
                </a:lnTo>
                <a:lnTo>
                  <a:pt x="207" y="298"/>
                </a:lnTo>
                <a:lnTo>
                  <a:pt x="204" y="306"/>
                </a:lnTo>
                <a:lnTo>
                  <a:pt x="201" y="309"/>
                </a:lnTo>
                <a:lnTo>
                  <a:pt x="201" y="309"/>
                </a:lnTo>
                <a:lnTo>
                  <a:pt x="199" y="312"/>
                </a:lnTo>
                <a:lnTo>
                  <a:pt x="194" y="318"/>
                </a:lnTo>
                <a:lnTo>
                  <a:pt x="183" y="336"/>
                </a:lnTo>
                <a:lnTo>
                  <a:pt x="167" y="363"/>
                </a:lnTo>
                <a:lnTo>
                  <a:pt x="142" y="378"/>
                </a:lnTo>
                <a:lnTo>
                  <a:pt x="142" y="378"/>
                </a:lnTo>
                <a:lnTo>
                  <a:pt x="140" y="383"/>
                </a:lnTo>
                <a:lnTo>
                  <a:pt x="136" y="385"/>
                </a:lnTo>
                <a:lnTo>
                  <a:pt x="133" y="388"/>
                </a:lnTo>
                <a:lnTo>
                  <a:pt x="133" y="388"/>
                </a:lnTo>
                <a:lnTo>
                  <a:pt x="129" y="391"/>
                </a:lnTo>
                <a:lnTo>
                  <a:pt x="120" y="399"/>
                </a:lnTo>
                <a:lnTo>
                  <a:pt x="98" y="424"/>
                </a:lnTo>
                <a:lnTo>
                  <a:pt x="86" y="439"/>
                </a:lnTo>
                <a:lnTo>
                  <a:pt x="75" y="456"/>
                </a:lnTo>
                <a:lnTo>
                  <a:pt x="65" y="471"/>
                </a:lnTo>
                <a:lnTo>
                  <a:pt x="59" y="486"/>
                </a:lnTo>
                <a:lnTo>
                  <a:pt x="59" y="486"/>
                </a:lnTo>
                <a:lnTo>
                  <a:pt x="56" y="499"/>
                </a:lnTo>
                <a:lnTo>
                  <a:pt x="53" y="514"/>
                </a:lnTo>
                <a:lnTo>
                  <a:pt x="51" y="528"/>
                </a:lnTo>
                <a:lnTo>
                  <a:pt x="51" y="542"/>
                </a:lnTo>
                <a:lnTo>
                  <a:pt x="51" y="565"/>
                </a:lnTo>
                <a:lnTo>
                  <a:pt x="49" y="574"/>
                </a:lnTo>
                <a:lnTo>
                  <a:pt x="49" y="579"/>
                </a:lnTo>
                <a:lnTo>
                  <a:pt x="49" y="579"/>
                </a:lnTo>
                <a:lnTo>
                  <a:pt x="38" y="634"/>
                </a:lnTo>
                <a:lnTo>
                  <a:pt x="30" y="681"/>
                </a:lnTo>
                <a:lnTo>
                  <a:pt x="30" y="681"/>
                </a:lnTo>
                <a:lnTo>
                  <a:pt x="25" y="681"/>
                </a:lnTo>
                <a:lnTo>
                  <a:pt x="15" y="684"/>
                </a:lnTo>
                <a:lnTo>
                  <a:pt x="10" y="686"/>
                </a:lnTo>
                <a:lnTo>
                  <a:pt x="5" y="690"/>
                </a:lnTo>
                <a:lnTo>
                  <a:pt x="2" y="695"/>
                </a:lnTo>
                <a:lnTo>
                  <a:pt x="0" y="701"/>
                </a:lnTo>
                <a:lnTo>
                  <a:pt x="0" y="701"/>
                </a:lnTo>
                <a:lnTo>
                  <a:pt x="0" y="717"/>
                </a:lnTo>
                <a:lnTo>
                  <a:pt x="2" y="734"/>
                </a:lnTo>
                <a:lnTo>
                  <a:pt x="4" y="748"/>
                </a:lnTo>
                <a:lnTo>
                  <a:pt x="5" y="755"/>
                </a:lnTo>
                <a:lnTo>
                  <a:pt x="5" y="755"/>
                </a:lnTo>
                <a:lnTo>
                  <a:pt x="7" y="782"/>
                </a:lnTo>
                <a:lnTo>
                  <a:pt x="7" y="839"/>
                </a:lnTo>
                <a:lnTo>
                  <a:pt x="7" y="898"/>
                </a:lnTo>
                <a:lnTo>
                  <a:pt x="5" y="931"/>
                </a:lnTo>
                <a:lnTo>
                  <a:pt x="5" y="931"/>
                </a:lnTo>
                <a:lnTo>
                  <a:pt x="5" y="951"/>
                </a:lnTo>
                <a:lnTo>
                  <a:pt x="7" y="980"/>
                </a:lnTo>
                <a:lnTo>
                  <a:pt x="8" y="1009"/>
                </a:lnTo>
                <a:lnTo>
                  <a:pt x="9" y="1019"/>
                </a:lnTo>
                <a:lnTo>
                  <a:pt x="10" y="1024"/>
                </a:lnTo>
                <a:lnTo>
                  <a:pt x="10" y="1024"/>
                </a:lnTo>
                <a:close/>
                <a:moveTo>
                  <a:pt x="353" y="1666"/>
                </a:moveTo>
                <a:lnTo>
                  <a:pt x="358" y="1724"/>
                </a:lnTo>
                <a:lnTo>
                  <a:pt x="358" y="1724"/>
                </a:lnTo>
                <a:lnTo>
                  <a:pt x="358" y="1739"/>
                </a:lnTo>
                <a:lnTo>
                  <a:pt x="358" y="1754"/>
                </a:lnTo>
                <a:lnTo>
                  <a:pt x="358" y="1754"/>
                </a:lnTo>
                <a:lnTo>
                  <a:pt x="353" y="1784"/>
                </a:lnTo>
                <a:lnTo>
                  <a:pt x="348" y="1817"/>
                </a:lnTo>
                <a:lnTo>
                  <a:pt x="348" y="1817"/>
                </a:lnTo>
                <a:lnTo>
                  <a:pt x="343" y="1871"/>
                </a:lnTo>
                <a:lnTo>
                  <a:pt x="348" y="1905"/>
                </a:lnTo>
                <a:lnTo>
                  <a:pt x="333" y="1954"/>
                </a:lnTo>
                <a:lnTo>
                  <a:pt x="319" y="1925"/>
                </a:lnTo>
                <a:lnTo>
                  <a:pt x="299" y="1876"/>
                </a:lnTo>
                <a:lnTo>
                  <a:pt x="328" y="1837"/>
                </a:lnTo>
                <a:lnTo>
                  <a:pt x="328" y="1837"/>
                </a:lnTo>
                <a:lnTo>
                  <a:pt x="328" y="1823"/>
                </a:lnTo>
                <a:lnTo>
                  <a:pt x="330" y="1811"/>
                </a:lnTo>
                <a:lnTo>
                  <a:pt x="328" y="1803"/>
                </a:lnTo>
                <a:lnTo>
                  <a:pt x="328" y="1803"/>
                </a:lnTo>
                <a:lnTo>
                  <a:pt x="328" y="1792"/>
                </a:lnTo>
                <a:lnTo>
                  <a:pt x="331" y="1778"/>
                </a:lnTo>
                <a:lnTo>
                  <a:pt x="333" y="1765"/>
                </a:lnTo>
                <a:lnTo>
                  <a:pt x="333" y="1759"/>
                </a:lnTo>
                <a:lnTo>
                  <a:pt x="333" y="1759"/>
                </a:lnTo>
                <a:lnTo>
                  <a:pt x="332" y="1750"/>
                </a:lnTo>
                <a:lnTo>
                  <a:pt x="333" y="1733"/>
                </a:lnTo>
                <a:lnTo>
                  <a:pt x="333" y="1705"/>
                </a:lnTo>
                <a:lnTo>
                  <a:pt x="333" y="1705"/>
                </a:lnTo>
                <a:lnTo>
                  <a:pt x="337" y="1697"/>
                </a:lnTo>
                <a:lnTo>
                  <a:pt x="343" y="1684"/>
                </a:lnTo>
                <a:lnTo>
                  <a:pt x="353" y="1666"/>
                </a:lnTo>
                <a:lnTo>
                  <a:pt x="353" y="1666"/>
                </a:lnTo>
                <a:close/>
                <a:moveTo>
                  <a:pt x="700" y="427"/>
                </a:moveTo>
                <a:lnTo>
                  <a:pt x="725" y="427"/>
                </a:lnTo>
                <a:lnTo>
                  <a:pt x="681" y="481"/>
                </a:lnTo>
                <a:lnTo>
                  <a:pt x="656" y="481"/>
                </a:lnTo>
                <a:lnTo>
                  <a:pt x="700" y="427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9"/>
          <p:cNvSpPr>
            <a:spLocks noEditPoints="1"/>
          </p:cNvSpPr>
          <p:nvPr/>
        </p:nvSpPr>
        <p:spPr bwMode="auto">
          <a:xfrm>
            <a:off x="4519107" y="4757640"/>
            <a:ext cx="685306" cy="1598553"/>
          </a:xfrm>
          <a:custGeom>
            <a:avLst/>
            <a:gdLst>
              <a:gd name="T0" fmla="*/ 676 w 925"/>
              <a:gd name="T1" fmla="*/ 2 h 2159"/>
              <a:gd name="T2" fmla="*/ 619 w 925"/>
              <a:gd name="T3" fmla="*/ 1 h 2159"/>
              <a:gd name="T4" fmla="*/ 578 w 925"/>
              <a:gd name="T5" fmla="*/ 21 h 2159"/>
              <a:gd name="T6" fmla="*/ 512 w 925"/>
              <a:gd name="T7" fmla="*/ 111 h 2159"/>
              <a:gd name="T8" fmla="*/ 514 w 925"/>
              <a:gd name="T9" fmla="*/ 183 h 2159"/>
              <a:gd name="T10" fmla="*/ 539 w 925"/>
              <a:gd name="T11" fmla="*/ 302 h 2159"/>
              <a:gd name="T12" fmla="*/ 563 w 925"/>
              <a:gd name="T13" fmla="*/ 338 h 2159"/>
              <a:gd name="T14" fmla="*/ 416 w 925"/>
              <a:gd name="T15" fmla="*/ 396 h 2159"/>
              <a:gd name="T16" fmla="*/ 337 w 925"/>
              <a:gd name="T17" fmla="*/ 540 h 2159"/>
              <a:gd name="T18" fmla="*/ 297 w 925"/>
              <a:gd name="T19" fmla="*/ 625 h 2159"/>
              <a:gd name="T20" fmla="*/ 281 w 925"/>
              <a:gd name="T21" fmla="*/ 813 h 2159"/>
              <a:gd name="T22" fmla="*/ 153 w 925"/>
              <a:gd name="T23" fmla="*/ 835 h 2159"/>
              <a:gd name="T24" fmla="*/ 227 w 925"/>
              <a:gd name="T25" fmla="*/ 934 h 2159"/>
              <a:gd name="T26" fmla="*/ 269 w 925"/>
              <a:gd name="T27" fmla="*/ 993 h 2159"/>
              <a:gd name="T28" fmla="*/ 318 w 925"/>
              <a:gd name="T29" fmla="*/ 959 h 2159"/>
              <a:gd name="T30" fmla="*/ 391 w 925"/>
              <a:gd name="T31" fmla="*/ 842 h 2159"/>
              <a:gd name="T32" fmla="*/ 340 w 925"/>
              <a:gd name="T33" fmla="*/ 1135 h 2159"/>
              <a:gd name="T34" fmla="*/ 293 w 925"/>
              <a:gd name="T35" fmla="*/ 1318 h 2159"/>
              <a:gd name="T36" fmla="*/ 263 w 925"/>
              <a:gd name="T37" fmla="*/ 1655 h 2159"/>
              <a:gd name="T38" fmla="*/ 233 w 925"/>
              <a:gd name="T39" fmla="*/ 1851 h 2159"/>
              <a:gd name="T40" fmla="*/ 192 w 925"/>
              <a:gd name="T41" fmla="*/ 1953 h 2159"/>
              <a:gd name="T42" fmla="*/ 182 w 925"/>
              <a:gd name="T43" fmla="*/ 2029 h 2159"/>
              <a:gd name="T44" fmla="*/ 115 w 925"/>
              <a:gd name="T45" fmla="*/ 2075 h 2159"/>
              <a:gd name="T46" fmla="*/ 42 w 925"/>
              <a:gd name="T47" fmla="*/ 2100 h 2159"/>
              <a:gd name="T48" fmla="*/ 0 w 925"/>
              <a:gd name="T49" fmla="*/ 2132 h 2159"/>
              <a:gd name="T50" fmla="*/ 57 w 925"/>
              <a:gd name="T51" fmla="*/ 2158 h 2159"/>
              <a:gd name="T52" fmla="*/ 372 w 925"/>
              <a:gd name="T53" fmla="*/ 2144 h 2159"/>
              <a:gd name="T54" fmla="*/ 390 w 925"/>
              <a:gd name="T55" fmla="*/ 2110 h 2159"/>
              <a:gd name="T56" fmla="*/ 390 w 925"/>
              <a:gd name="T57" fmla="*/ 2060 h 2159"/>
              <a:gd name="T58" fmla="*/ 390 w 925"/>
              <a:gd name="T59" fmla="*/ 2007 h 2159"/>
              <a:gd name="T60" fmla="*/ 386 w 925"/>
              <a:gd name="T61" fmla="*/ 1942 h 2159"/>
              <a:gd name="T62" fmla="*/ 425 w 925"/>
              <a:gd name="T63" fmla="*/ 1848 h 2159"/>
              <a:gd name="T64" fmla="*/ 460 w 925"/>
              <a:gd name="T65" fmla="*/ 1695 h 2159"/>
              <a:gd name="T66" fmla="*/ 510 w 925"/>
              <a:gd name="T67" fmla="*/ 1565 h 2159"/>
              <a:gd name="T68" fmla="*/ 563 w 925"/>
              <a:gd name="T69" fmla="*/ 1472 h 2159"/>
              <a:gd name="T70" fmla="*/ 589 w 925"/>
              <a:gd name="T71" fmla="*/ 1786 h 2159"/>
              <a:gd name="T72" fmla="*/ 565 w 925"/>
              <a:gd name="T73" fmla="*/ 1907 h 2159"/>
              <a:gd name="T74" fmla="*/ 543 w 925"/>
              <a:gd name="T75" fmla="*/ 1977 h 2159"/>
              <a:gd name="T76" fmla="*/ 553 w 925"/>
              <a:gd name="T77" fmla="*/ 2005 h 2159"/>
              <a:gd name="T78" fmla="*/ 538 w 925"/>
              <a:gd name="T79" fmla="*/ 2039 h 2159"/>
              <a:gd name="T80" fmla="*/ 494 w 925"/>
              <a:gd name="T81" fmla="*/ 2112 h 2159"/>
              <a:gd name="T82" fmla="*/ 603 w 925"/>
              <a:gd name="T83" fmla="*/ 2136 h 2159"/>
              <a:gd name="T84" fmla="*/ 703 w 925"/>
              <a:gd name="T85" fmla="*/ 2127 h 2159"/>
              <a:gd name="T86" fmla="*/ 718 w 925"/>
              <a:gd name="T87" fmla="*/ 2037 h 2159"/>
              <a:gd name="T88" fmla="*/ 733 w 925"/>
              <a:gd name="T89" fmla="*/ 1955 h 2159"/>
              <a:gd name="T90" fmla="*/ 767 w 925"/>
              <a:gd name="T91" fmla="*/ 1884 h 2159"/>
              <a:gd name="T92" fmla="*/ 783 w 925"/>
              <a:gd name="T93" fmla="*/ 1667 h 2159"/>
              <a:gd name="T94" fmla="*/ 797 w 925"/>
              <a:gd name="T95" fmla="*/ 1503 h 2159"/>
              <a:gd name="T96" fmla="*/ 834 w 925"/>
              <a:gd name="T97" fmla="*/ 1158 h 2159"/>
              <a:gd name="T98" fmla="*/ 846 w 925"/>
              <a:gd name="T99" fmla="*/ 1067 h 2159"/>
              <a:gd name="T100" fmla="*/ 899 w 925"/>
              <a:gd name="T101" fmla="*/ 841 h 2159"/>
              <a:gd name="T102" fmla="*/ 922 w 925"/>
              <a:gd name="T103" fmla="*/ 766 h 2159"/>
              <a:gd name="T104" fmla="*/ 906 w 925"/>
              <a:gd name="T105" fmla="*/ 503 h 2159"/>
              <a:gd name="T106" fmla="*/ 824 w 925"/>
              <a:gd name="T107" fmla="*/ 383 h 2159"/>
              <a:gd name="T108" fmla="*/ 762 w 925"/>
              <a:gd name="T109" fmla="*/ 343 h 2159"/>
              <a:gd name="T110" fmla="*/ 773 w 925"/>
              <a:gd name="T111" fmla="*/ 318 h 2159"/>
              <a:gd name="T112" fmla="*/ 784 w 925"/>
              <a:gd name="T113" fmla="*/ 288 h 2159"/>
              <a:gd name="T114" fmla="*/ 769 w 925"/>
              <a:gd name="T115" fmla="*/ 187 h 2159"/>
              <a:gd name="T116" fmla="*/ 778 w 925"/>
              <a:gd name="T117" fmla="*/ 101 h 2159"/>
              <a:gd name="T118" fmla="*/ 707 w 925"/>
              <a:gd name="T119" fmla="*/ 17 h 2159"/>
              <a:gd name="T120" fmla="*/ 168 w 925"/>
              <a:gd name="T121" fmla="*/ 838 h 21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925" h="2159">
                <a:moveTo>
                  <a:pt x="707" y="17"/>
                </a:moveTo>
                <a:lnTo>
                  <a:pt x="707" y="17"/>
                </a:lnTo>
                <a:lnTo>
                  <a:pt x="702" y="13"/>
                </a:lnTo>
                <a:lnTo>
                  <a:pt x="698" y="11"/>
                </a:lnTo>
                <a:lnTo>
                  <a:pt x="696" y="10"/>
                </a:lnTo>
                <a:lnTo>
                  <a:pt x="696" y="10"/>
                </a:lnTo>
                <a:lnTo>
                  <a:pt x="689" y="8"/>
                </a:lnTo>
                <a:lnTo>
                  <a:pt x="682" y="6"/>
                </a:lnTo>
                <a:lnTo>
                  <a:pt x="676" y="2"/>
                </a:lnTo>
                <a:lnTo>
                  <a:pt x="676" y="2"/>
                </a:lnTo>
                <a:lnTo>
                  <a:pt x="674" y="1"/>
                </a:lnTo>
                <a:lnTo>
                  <a:pt x="670" y="1"/>
                </a:lnTo>
                <a:lnTo>
                  <a:pt x="662" y="1"/>
                </a:lnTo>
                <a:lnTo>
                  <a:pt x="649" y="2"/>
                </a:lnTo>
                <a:lnTo>
                  <a:pt x="633" y="1"/>
                </a:lnTo>
                <a:lnTo>
                  <a:pt x="633" y="1"/>
                </a:lnTo>
                <a:lnTo>
                  <a:pt x="625" y="0"/>
                </a:lnTo>
                <a:lnTo>
                  <a:pt x="619" y="1"/>
                </a:lnTo>
                <a:lnTo>
                  <a:pt x="614" y="2"/>
                </a:lnTo>
                <a:lnTo>
                  <a:pt x="610" y="4"/>
                </a:lnTo>
                <a:lnTo>
                  <a:pt x="605" y="8"/>
                </a:lnTo>
                <a:lnTo>
                  <a:pt x="602" y="10"/>
                </a:lnTo>
                <a:lnTo>
                  <a:pt x="599" y="11"/>
                </a:lnTo>
                <a:lnTo>
                  <a:pt x="599" y="11"/>
                </a:lnTo>
                <a:lnTo>
                  <a:pt x="594" y="12"/>
                </a:lnTo>
                <a:lnTo>
                  <a:pt x="589" y="15"/>
                </a:lnTo>
                <a:lnTo>
                  <a:pt x="578" y="21"/>
                </a:lnTo>
                <a:lnTo>
                  <a:pt x="567" y="27"/>
                </a:lnTo>
                <a:lnTo>
                  <a:pt x="563" y="29"/>
                </a:lnTo>
                <a:lnTo>
                  <a:pt x="563" y="29"/>
                </a:lnTo>
                <a:lnTo>
                  <a:pt x="560" y="33"/>
                </a:lnTo>
                <a:lnTo>
                  <a:pt x="555" y="39"/>
                </a:lnTo>
                <a:lnTo>
                  <a:pt x="548" y="50"/>
                </a:lnTo>
                <a:lnTo>
                  <a:pt x="523" y="81"/>
                </a:lnTo>
                <a:lnTo>
                  <a:pt x="512" y="111"/>
                </a:lnTo>
                <a:lnTo>
                  <a:pt x="512" y="111"/>
                </a:lnTo>
                <a:lnTo>
                  <a:pt x="512" y="125"/>
                </a:lnTo>
                <a:lnTo>
                  <a:pt x="512" y="135"/>
                </a:lnTo>
                <a:lnTo>
                  <a:pt x="514" y="137"/>
                </a:lnTo>
                <a:lnTo>
                  <a:pt x="514" y="138"/>
                </a:lnTo>
                <a:lnTo>
                  <a:pt x="514" y="138"/>
                </a:lnTo>
                <a:lnTo>
                  <a:pt x="515" y="138"/>
                </a:lnTo>
                <a:lnTo>
                  <a:pt x="515" y="142"/>
                </a:lnTo>
                <a:lnTo>
                  <a:pt x="515" y="153"/>
                </a:lnTo>
                <a:lnTo>
                  <a:pt x="514" y="183"/>
                </a:lnTo>
                <a:lnTo>
                  <a:pt x="514" y="183"/>
                </a:lnTo>
                <a:lnTo>
                  <a:pt x="515" y="201"/>
                </a:lnTo>
                <a:lnTo>
                  <a:pt x="518" y="219"/>
                </a:lnTo>
                <a:lnTo>
                  <a:pt x="523" y="242"/>
                </a:lnTo>
                <a:lnTo>
                  <a:pt x="523" y="242"/>
                </a:lnTo>
                <a:lnTo>
                  <a:pt x="536" y="270"/>
                </a:lnTo>
                <a:lnTo>
                  <a:pt x="536" y="270"/>
                </a:lnTo>
                <a:lnTo>
                  <a:pt x="538" y="289"/>
                </a:lnTo>
                <a:lnTo>
                  <a:pt x="539" y="302"/>
                </a:lnTo>
                <a:lnTo>
                  <a:pt x="542" y="313"/>
                </a:lnTo>
                <a:lnTo>
                  <a:pt x="542" y="313"/>
                </a:lnTo>
                <a:lnTo>
                  <a:pt x="544" y="316"/>
                </a:lnTo>
                <a:lnTo>
                  <a:pt x="547" y="318"/>
                </a:lnTo>
                <a:lnTo>
                  <a:pt x="550" y="319"/>
                </a:lnTo>
                <a:lnTo>
                  <a:pt x="554" y="321"/>
                </a:lnTo>
                <a:lnTo>
                  <a:pt x="561" y="319"/>
                </a:lnTo>
                <a:lnTo>
                  <a:pt x="564" y="319"/>
                </a:lnTo>
                <a:lnTo>
                  <a:pt x="563" y="338"/>
                </a:lnTo>
                <a:lnTo>
                  <a:pt x="563" y="338"/>
                </a:lnTo>
                <a:lnTo>
                  <a:pt x="544" y="345"/>
                </a:lnTo>
                <a:lnTo>
                  <a:pt x="523" y="352"/>
                </a:lnTo>
                <a:lnTo>
                  <a:pt x="523" y="352"/>
                </a:lnTo>
                <a:lnTo>
                  <a:pt x="457" y="381"/>
                </a:lnTo>
                <a:lnTo>
                  <a:pt x="457" y="381"/>
                </a:lnTo>
                <a:lnTo>
                  <a:pt x="449" y="383"/>
                </a:lnTo>
                <a:lnTo>
                  <a:pt x="427" y="392"/>
                </a:lnTo>
                <a:lnTo>
                  <a:pt x="416" y="396"/>
                </a:lnTo>
                <a:lnTo>
                  <a:pt x="403" y="403"/>
                </a:lnTo>
                <a:lnTo>
                  <a:pt x="394" y="409"/>
                </a:lnTo>
                <a:lnTo>
                  <a:pt x="390" y="412"/>
                </a:lnTo>
                <a:lnTo>
                  <a:pt x="388" y="415"/>
                </a:lnTo>
                <a:lnTo>
                  <a:pt x="388" y="415"/>
                </a:lnTo>
                <a:lnTo>
                  <a:pt x="381" y="427"/>
                </a:lnTo>
                <a:lnTo>
                  <a:pt x="374" y="445"/>
                </a:lnTo>
                <a:lnTo>
                  <a:pt x="354" y="494"/>
                </a:lnTo>
                <a:lnTo>
                  <a:pt x="337" y="540"/>
                </a:lnTo>
                <a:lnTo>
                  <a:pt x="330" y="562"/>
                </a:lnTo>
                <a:lnTo>
                  <a:pt x="330" y="562"/>
                </a:lnTo>
                <a:lnTo>
                  <a:pt x="325" y="570"/>
                </a:lnTo>
                <a:lnTo>
                  <a:pt x="314" y="589"/>
                </a:lnTo>
                <a:lnTo>
                  <a:pt x="303" y="608"/>
                </a:lnTo>
                <a:lnTo>
                  <a:pt x="299" y="617"/>
                </a:lnTo>
                <a:lnTo>
                  <a:pt x="297" y="623"/>
                </a:lnTo>
                <a:lnTo>
                  <a:pt x="297" y="623"/>
                </a:lnTo>
                <a:lnTo>
                  <a:pt x="297" y="625"/>
                </a:lnTo>
                <a:lnTo>
                  <a:pt x="298" y="628"/>
                </a:lnTo>
                <a:lnTo>
                  <a:pt x="301" y="630"/>
                </a:lnTo>
                <a:lnTo>
                  <a:pt x="306" y="633"/>
                </a:lnTo>
                <a:lnTo>
                  <a:pt x="312" y="635"/>
                </a:lnTo>
                <a:lnTo>
                  <a:pt x="323" y="636"/>
                </a:lnTo>
                <a:lnTo>
                  <a:pt x="328" y="636"/>
                </a:lnTo>
                <a:lnTo>
                  <a:pt x="307" y="722"/>
                </a:lnTo>
                <a:lnTo>
                  <a:pt x="281" y="813"/>
                </a:lnTo>
                <a:lnTo>
                  <a:pt x="281" y="813"/>
                </a:lnTo>
                <a:lnTo>
                  <a:pt x="255" y="797"/>
                </a:lnTo>
                <a:lnTo>
                  <a:pt x="242" y="788"/>
                </a:lnTo>
                <a:lnTo>
                  <a:pt x="242" y="788"/>
                </a:lnTo>
                <a:lnTo>
                  <a:pt x="236" y="789"/>
                </a:lnTo>
                <a:lnTo>
                  <a:pt x="226" y="794"/>
                </a:lnTo>
                <a:lnTo>
                  <a:pt x="195" y="809"/>
                </a:lnTo>
                <a:lnTo>
                  <a:pt x="166" y="825"/>
                </a:lnTo>
                <a:lnTo>
                  <a:pt x="157" y="831"/>
                </a:lnTo>
                <a:lnTo>
                  <a:pt x="153" y="835"/>
                </a:lnTo>
                <a:lnTo>
                  <a:pt x="153" y="835"/>
                </a:lnTo>
                <a:lnTo>
                  <a:pt x="154" y="840"/>
                </a:lnTo>
                <a:lnTo>
                  <a:pt x="155" y="844"/>
                </a:lnTo>
                <a:lnTo>
                  <a:pt x="157" y="851"/>
                </a:lnTo>
                <a:lnTo>
                  <a:pt x="230" y="902"/>
                </a:lnTo>
                <a:lnTo>
                  <a:pt x="230" y="902"/>
                </a:lnTo>
                <a:lnTo>
                  <a:pt x="227" y="907"/>
                </a:lnTo>
                <a:lnTo>
                  <a:pt x="227" y="913"/>
                </a:lnTo>
                <a:lnTo>
                  <a:pt x="227" y="934"/>
                </a:lnTo>
                <a:lnTo>
                  <a:pt x="227" y="934"/>
                </a:lnTo>
                <a:lnTo>
                  <a:pt x="228" y="942"/>
                </a:lnTo>
                <a:lnTo>
                  <a:pt x="231" y="952"/>
                </a:lnTo>
                <a:lnTo>
                  <a:pt x="236" y="962"/>
                </a:lnTo>
                <a:lnTo>
                  <a:pt x="241" y="971"/>
                </a:lnTo>
                <a:lnTo>
                  <a:pt x="247" y="978"/>
                </a:lnTo>
                <a:lnTo>
                  <a:pt x="254" y="985"/>
                </a:lnTo>
                <a:lnTo>
                  <a:pt x="261" y="990"/>
                </a:lnTo>
                <a:lnTo>
                  <a:pt x="269" y="993"/>
                </a:lnTo>
                <a:lnTo>
                  <a:pt x="269" y="993"/>
                </a:lnTo>
                <a:lnTo>
                  <a:pt x="276" y="993"/>
                </a:lnTo>
                <a:lnTo>
                  <a:pt x="285" y="991"/>
                </a:lnTo>
                <a:lnTo>
                  <a:pt x="292" y="988"/>
                </a:lnTo>
                <a:lnTo>
                  <a:pt x="299" y="983"/>
                </a:lnTo>
                <a:lnTo>
                  <a:pt x="307" y="978"/>
                </a:lnTo>
                <a:lnTo>
                  <a:pt x="312" y="972"/>
                </a:lnTo>
                <a:lnTo>
                  <a:pt x="315" y="966"/>
                </a:lnTo>
                <a:lnTo>
                  <a:pt x="318" y="959"/>
                </a:lnTo>
                <a:lnTo>
                  <a:pt x="318" y="959"/>
                </a:lnTo>
                <a:lnTo>
                  <a:pt x="319" y="953"/>
                </a:lnTo>
                <a:lnTo>
                  <a:pt x="323" y="946"/>
                </a:lnTo>
                <a:lnTo>
                  <a:pt x="335" y="928"/>
                </a:lnTo>
                <a:lnTo>
                  <a:pt x="372" y="877"/>
                </a:lnTo>
                <a:lnTo>
                  <a:pt x="372" y="877"/>
                </a:lnTo>
                <a:lnTo>
                  <a:pt x="380" y="865"/>
                </a:lnTo>
                <a:lnTo>
                  <a:pt x="386" y="853"/>
                </a:lnTo>
                <a:lnTo>
                  <a:pt x="391" y="842"/>
                </a:lnTo>
                <a:lnTo>
                  <a:pt x="396" y="832"/>
                </a:lnTo>
                <a:lnTo>
                  <a:pt x="400" y="818"/>
                </a:lnTo>
                <a:lnTo>
                  <a:pt x="401" y="809"/>
                </a:lnTo>
                <a:lnTo>
                  <a:pt x="389" y="941"/>
                </a:lnTo>
                <a:lnTo>
                  <a:pt x="383" y="1044"/>
                </a:lnTo>
                <a:lnTo>
                  <a:pt x="383" y="1044"/>
                </a:lnTo>
                <a:lnTo>
                  <a:pt x="362" y="1088"/>
                </a:lnTo>
                <a:lnTo>
                  <a:pt x="347" y="1120"/>
                </a:lnTo>
                <a:lnTo>
                  <a:pt x="340" y="1135"/>
                </a:lnTo>
                <a:lnTo>
                  <a:pt x="340" y="1135"/>
                </a:lnTo>
                <a:lnTo>
                  <a:pt x="342" y="1139"/>
                </a:lnTo>
                <a:lnTo>
                  <a:pt x="346" y="1146"/>
                </a:lnTo>
                <a:lnTo>
                  <a:pt x="352" y="1153"/>
                </a:lnTo>
                <a:lnTo>
                  <a:pt x="352" y="1153"/>
                </a:lnTo>
                <a:lnTo>
                  <a:pt x="326" y="1225"/>
                </a:lnTo>
                <a:lnTo>
                  <a:pt x="306" y="1281"/>
                </a:lnTo>
                <a:lnTo>
                  <a:pt x="293" y="1318"/>
                </a:lnTo>
                <a:lnTo>
                  <a:pt x="293" y="1318"/>
                </a:lnTo>
                <a:lnTo>
                  <a:pt x="288" y="1344"/>
                </a:lnTo>
                <a:lnTo>
                  <a:pt x="283" y="1374"/>
                </a:lnTo>
                <a:lnTo>
                  <a:pt x="280" y="1401"/>
                </a:lnTo>
                <a:lnTo>
                  <a:pt x="276" y="1418"/>
                </a:lnTo>
                <a:lnTo>
                  <a:pt x="276" y="1418"/>
                </a:lnTo>
                <a:lnTo>
                  <a:pt x="275" y="1434"/>
                </a:lnTo>
                <a:lnTo>
                  <a:pt x="272" y="1466"/>
                </a:lnTo>
                <a:lnTo>
                  <a:pt x="268" y="1560"/>
                </a:lnTo>
                <a:lnTo>
                  <a:pt x="263" y="1655"/>
                </a:lnTo>
                <a:lnTo>
                  <a:pt x="260" y="1687"/>
                </a:lnTo>
                <a:lnTo>
                  <a:pt x="258" y="1701"/>
                </a:lnTo>
                <a:lnTo>
                  <a:pt x="258" y="1701"/>
                </a:lnTo>
                <a:lnTo>
                  <a:pt x="253" y="1720"/>
                </a:lnTo>
                <a:lnTo>
                  <a:pt x="246" y="1750"/>
                </a:lnTo>
                <a:lnTo>
                  <a:pt x="235" y="1794"/>
                </a:lnTo>
                <a:lnTo>
                  <a:pt x="235" y="1794"/>
                </a:lnTo>
                <a:lnTo>
                  <a:pt x="235" y="1829"/>
                </a:lnTo>
                <a:lnTo>
                  <a:pt x="233" y="1851"/>
                </a:lnTo>
                <a:lnTo>
                  <a:pt x="232" y="1865"/>
                </a:lnTo>
                <a:lnTo>
                  <a:pt x="232" y="1865"/>
                </a:lnTo>
                <a:lnTo>
                  <a:pt x="225" y="1879"/>
                </a:lnTo>
                <a:lnTo>
                  <a:pt x="213" y="1901"/>
                </a:lnTo>
                <a:lnTo>
                  <a:pt x="200" y="1924"/>
                </a:lnTo>
                <a:lnTo>
                  <a:pt x="195" y="1936"/>
                </a:lnTo>
                <a:lnTo>
                  <a:pt x="192" y="1945"/>
                </a:lnTo>
                <a:lnTo>
                  <a:pt x="192" y="1945"/>
                </a:lnTo>
                <a:lnTo>
                  <a:pt x="192" y="1953"/>
                </a:lnTo>
                <a:lnTo>
                  <a:pt x="193" y="1959"/>
                </a:lnTo>
                <a:lnTo>
                  <a:pt x="197" y="1964"/>
                </a:lnTo>
                <a:lnTo>
                  <a:pt x="200" y="1968"/>
                </a:lnTo>
                <a:lnTo>
                  <a:pt x="204" y="1971"/>
                </a:lnTo>
                <a:lnTo>
                  <a:pt x="209" y="1972"/>
                </a:lnTo>
                <a:lnTo>
                  <a:pt x="213" y="1973"/>
                </a:lnTo>
                <a:lnTo>
                  <a:pt x="203" y="1995"/>
                </a:lnTo>
                <a:lnTo>
                  <a:pt x="182" y="2029"/>
                </a:lnTo>
                <a:lnTo>
                  <a:pt x="182" y="2029"/>
                </a:lnTo>
                <a:lnTo>
                  <a:pt x="171" y="2040"/>
                </a:lnTo>
                <a:lnTo>
                  <a:pt x="164" y="2046"/>
                </a:lnTo>
                <a:lnTo>
                  <a:pt x="161" y="2049"/>
                </a:lnTo>
                <a:lnTo>
                  <a:pt x="159" y="2050"/>
                </a:lnTo>
                <a:lnTo>
                  <a:pt x="159" y="2050"/>
                </a:lnTo>
                <a:lnTo>
                  <a:pt x="156" y="2050"/>
                </a:lnTo>
                <a:lnTo>
                  <a:pt x="150" y="2053"/>
                </a:lnTo>
                <a:lnTo>
                  <a:pt x="137" y="2061"/>
                </a:lnTo>
                <a:lnTo>
                  <a:pt x="115" y="2075"/>
                </a:lnTo>
                <a:lnTo>
                  <a:pt x="115" y="2075"/>
                </a:lnTo>
                <a:lnTo>
                  <a:pt x="111" y="2078"/>
                </a:lnTo>
                <a:lnTo>
                  <a:pt x="104" y="2084"/>
                </a:lnTo>
                <a:lnTo>
                  <a:pt x="97" y="2088"/>
                </a:lnTo>
                <a:lnTo>
                  <a:pt x="89" y="2090"/>
                </a:lnTo>
                <a:lnTo>
                  <a:pt x="78" y="2094"/>
                </a:lnTo>
                <a:lnTo>
                  <a:pt x="66" y="2097"/>
                </a:lnTo>
                <a:lnTo>
                  <a:pt x="66" y="2097"/>
                </a:lnTo>
                <a:lnTo>
                  <a:pt x="42" y="2100"/>
                </a:lnTo>
                <a:lnTo>
                  <a:pt x="35" y="2103"/>
                </a:lnTo>
                <a:lnTo>
                  <a:pt x="30" y="2105"/>
                </a:lnTo>
                <a:lnTo>
                  <a:pt x="20" y="2111"/>
                </a:lnTo>
                <a:lnTo>
                  <a:pt x="8" y="2120"/>
                </a:lnTo>
                <a:lnTo>
                  <a:pt x="8" y="2120"/>
                </a:lnTo>
                <a:lnTo>
                  <a:pt x="3" y="2122"/>
                </a:lnTo>
                <a:lnTo>
                  <a:pt x="1" y="2125"/>
                </a:lnTo>
                <a:lnTo>
                  <a:pt x="0" y="2128"/>
                </a:lnTo>
                <a:lnTo>
                  <a:pt x="0" y="2132"/>
                </a:lnTo>
                <a:lnTo>
                  <a:pt x="1" y="2136"/>
                </a:lnTo>
                <a:lnTo>
                  <a:pt x="3" y="2139"/>
                </a:lnTo>
                <a:lnTo>
                  <a:pt x="7" y="2143"/>
                </a:lnTo>
                <a:lnTo>
                  <a:pt x="12" y="2146"/>
                </a:lnTo>
                <a:lnTo>
                  <a:pt x="18" y="2149"/>
                </a:lnTo>
                <a:lnTo>
                  <a:pt x="25" y="2152"/>
                </a:lnTo>
                <a:lnTo>
                  <a:pt x="35" y="2154"/>
                </a:lnTo>
                <a:lnTo>
                  <a:pt x="45" y="2157"/>
                </a:lnTo>
                <a:lnTo>
                  <a:pt x="57" y="2158"/>
                </a:lnTo>
                <a:lnTo>
                  <a:pt x="71" y="2159"/>
                </a:lnTo>
                <a:lnTo>
                  <a:pt x="85" y="2159"/>
                </a:lnTo>
                <a:lnTo>
                  <a:pt x="101" y="2159"/>
                </a:lnTo>
                <a:lnTo>
                  <a:pt x="101" y="2159"/>
                </a:lnTo>
                <a:lnTo>
                  <a:pt x="177" y="2155"/>
                </a:lnTo>
                <a:lnTo>
                  <a:pt x="258" y="2152"/>
                </a:lnTo>
                <a:lnTo>
                  <a:pt x="328" y="2148"/>
                </a:lnTo>
                <a:lnTo>
                  <a:pt x="353" y="2147"/>
                </a:lnTo>
                <a:lnTo>
                  <a:pt x="372" y="2144"/>
                </a:lnTo>
                <a:lnTo>
                  <a:pt x="372" y="2144"/>
                </a:lnTo>
                <a:lnTo>
                  <a:pt x="378" y="2143"/>
                </a:lnTo>
                <a:lnTo>
                  <a:pt x="383" y="2141"/>
                </a:lnTo>
                <a:lnTo>
                  <a:pt x="386" y="2138"/>
                </a:lnTo>
                <a:lnTo>
                  <a:pt x="389" y="2136"/>
                </a:lnTo>
                <a:lnTo>
                  <a:pt x="391" y="2132"/>
                </a:lnTo>
                <a:lnTo>
                  <a:pt x="391" y="2128"/>
                </a:lnTo>
                <a:lnTo>
                  <a:pt x="392" y="2119"/>
                </a:lnTo>
                <a:lnTo>
                  <a:pt x="390" y="2110"/>
                </a:lnTo>
                <a:lnTo>
                  <a:pt x="388" y="2100"/>
                </a:lnTo>
                <a:lnTo>
                  <a:pt x="385" y="2092"/>
                </a:lnTo>
                <a:lnTo>
                  <a:pt x="384" y="2084"/>
                </a:lnTo>
                <a:lnTo>
                  <a:pt x="384" y="2084"/>
                </a:lnTo>
                <a:lnTo>
                  <a:pt x="384" y="2073"/>
                </a:lnTo>
                <a:lnTo>
                  <a:pt x="386" y="2066"/>
                </a:lnTo>
                <a:lnTo>
                  <a:pt x="389" y="2061"/>
                </a:lnTo>
                <a:lnTo>
                  <a:pt x="390" y="2060"/>
                </a:lnTo>
                <a:lnTo>
                  <a:pt x="390" y="2060"/>
                </a:lnTo>
                <a:lnTo>
                  <a:pt x="386" y="2044"/>
                </a:lnTo>
                <a:lnTo>
                  <a:pt x="383" y="2032"/>
                </a:lnTo>
                <a:lnTo>
                  <a:pt x="380" y="2027"/>
                </a:lnTo>
                <a:lnTo>
                  <a:pt x="376" y="2023"/>
                </a:lnTo>
                <a:lnTo>
                  <a:pt x="376" y="2023"/>
                </a:lnTo>
                <a:lnTo>
                  <a:pt x="375" y="2021"/>
                </a:lnTo>
                <a:lnTo>
                  <a:pt x="376" y="2018"/>
                </a:lnTo>
                <a:lnTo>
                  <a:pt x="383" y="2013"/>
                </a:lnTo>
                <a:lnTo>
                  <a:pt x="390" y="2007"/>
                </a:lnTo>
                <a:lnTo>
                  <a:pt x="392" y="2004"/>
                </a:lnTo>
                <a:lnTo>
                  <a:pt x="395" y="2001"/>
                </a:lnTo>
                <a:lnTo>
                  <a:pt x="395" y="2001"/>
                </a:lnTo>
                <a:lnTo>
                  <a:pt x="395" y="1995"/>
                </a:lnTo>
                <a:lnTo>
                  <a:pt x="394" y="1988"/>
                </a:lnTo>
                <a:lnTo>
                  <a:pt x="390" y="1974"/>
                </a:lnTo>
                <a:lnTo>
                  <a:pt x="390" y="1974"/>
                </a:lnTo>
                <a:lnTo>
                  <a:pt x="388" y="1962"/>
                </a:lnTo>
                <a:lnTo>
                  <a:pt x="386" y="1942"/>
                </a:lnTo>
                <a:lnTo>
                  <a:pt x="386" y="1918"/>
                </a:lnTo>
                <a:lnTo>
                  <a:pt x="386" y="1918"/>
                </a:lnTo>
                <a:lnTo>
                  <a:pt x="396" y="1898"/>
                </a:lnTo>
                <a:lnTo>
                  <a:pt x="403" y="1884"/>
                </a:lnTo>
                <a:lnTo>
                  <a:pt x="407" y="1874"/>
                </a:lnTo>
                <a:lnTo>
                  <a:pt x="407" y="1874"/>
                </a:lnTo>
                <a:lnTo>
                  <a:pt x="408" y="1870"/>
                </a:lnTo>
                <a:lnTo>
                  <a:pt x="413" y="1864"/>
                </a:lnTo>
                <a:lnTo>
                  <a:pt x="425" y="1848"/>
                </a:lnTo>
                <a:lnTo>
                  <a:pt x="439" y="1832"/>
                </a:lnTo>
                <a:lnTo>
                  <a:pt x="449" y="1820"/>
                </a:lnTo>
                <a:lnTo>
                  <a:pt x="449" y="1820"/>
                </a:lnTo>
                <a:lnTo>
                  <a:pt x="451" y="1811"/>
                </a:lnTo>
                <a:lnTo>
                  <a:pt x="454" y="1797"/>
                </a:lnTo>
                <a:lnTo>
                  <a:pt x="456" y="1756"/>
                </a:lnTo>
                <a:lnTo>
                  <a:pt x="457" y="1717"/>
                </a:lnTo>
                <a:lnTo>
                  <a:pt x="460" y="1695"/>
                </a:lnTo>
                <a:lnTo>
                  <a:pt x="460" y="1695"/>
                </a:lnTo>
                <a:lnTo>
                  <a:pt x="470" y="1667"/>
                </a:lnTo>
                <a:lnTo>
                  <a:pt x="474" y="1650"/>
                </a:lnTo>
                <a:lnTo>
                  <a:pt x="477" y="1640"/>
                </a:lnTo>
                <a:lnTo>
                  <a:pt x="477" y="1640"/>
                </a:lnTo>
                <a:lnTo>
                  <a:pt x="482" y="1628"/>
                </a:lnTo>
                <a:lnTo>
                  <a:pt x="493" y="1605"/>
                </a:lnTo>
                <a:lnTo>
                  <a:pt x="505" y="1580"/>
                </a:lnTo>
                <a:lnTo>
                  <a:pt x="509" y="1571"/>
                </a:lnTo>
                <a:lnTo>
                  <a:pt x="510" y="1565"/>
                </a:lnTo>
                <a:lnTo>
                  <a:pt x="510" y="1565"/>
                </a:lnTo>
                <a:lnTo>
                  <a:pt x="511" y="1559"/>
                </a:lnTo>
                <a:lnTo>
                  <a:pt x="517" y="1549"/>
                </a:lnTo>
                <a:lnTo>
                  <a:pt x="537" y="1519"/>
                </a:lnTo>
                <a:lnTo>
                  <a:pt x="555" y="1491"/>
                </a:lnTo>
                <a:lnTo>
                  <a:pt x="560" y="1481"/>
                </a:lnTo>
                <a:lnTo>
                  <a:pt x="563" y="1476"/>
                </a:lnTo>
                <a:lnTo>
                  <a:pt x="563" y="1476"/>
                </a:lnTo>
                <a:lnTo>
                  <a:pt x="563" y="1472"/>
                </a:lnTo>
                <a:lnTo>
                  <a:pt x="566" y="1467"/>
                </a:lnTo>
                <a:lnTo>
                  <a:pt x="575" y="1450"/>
                </a:lnTo>
                <a:lnTo>
                  <a:pt x="588" y="1428"/>
                </a:lnTo>
                <a:lnTo>
                  <a:pt x="603" y="1524"/>
                </a:lnTo>
                <a:lnTo>
                  <a:pt x="600" y="1680"/>
                </a:lnTo>
                <a:lnTo>
                  <a:pt x="600" y="1680"/>
                </a:lnTo>
                <a:lnTo>
                  <a:pt x="596" y="1721"/>
                </a:lnTo>
                <a:lnTo>
                  <a:pt x="591" y="1756"/>
                </a:lnTo>
                <a:lnTo>
                  <a:pt x="589" y="1786"/>
                </a:lnTo>
                <a:lnTo>
                  <a:pt x="589" y="1786"/>
                </a:lnTo>
                <a:lnTo>
                  <a:pt x="589" y="1813"/>
                </a:lnTo>
                <a:lnTo>
                  <a:pt x="592" y="1841"/>
                </a:lnTo>
                <a:lnTo>
                  <a:pt x="596" y="1874"/>
                </a:lnTo>
                <a:lnTo>
                  <a:pt x="596" y="1874"/>
                </a:lnTo>
                <a:lnTo>
                  <a:pt x="585" y="1884"/>
                </a:lnTo>
                <a:lnTo>
                  <a:pt x="567" y="1902"/>
                </a:lnTo>
                <a:lnTo>
                  <a:pt x="567" y="1902"/>
                </a:lnTo>
                <a:lnTo>
                  <a:pt x="565" y="1907"/>
                </a:lnTo>
                <a:lnTo>
                  <a:pt x="564" y="1912"/>
                </a:lnTo>
                <a:lnTo>
                  <a:pt x="565" y="1915"/>
                </a:lnTo>
                <a:lnTo>
                  <a:pt x="566" y="1920"/>
                </a:lnTo>
                <a:lnTo>
                  <a:pt x="570" y="1926"/>
                </a:lnTo>
                <a:lnTo>
                  <a:pt x="572" y="1929"/>
                </a:lnTo>
                <a:lnTo>
                  <a:pt x="572" y="1929"/>
                </a:lnTo>
                <a:lnTo>
                  <a:pt x="550" y="1966"/>
                </a:lnTo>
                <a:lnTo>
                  <a:pt x="550" y="1966"/>
                </a:lnTo>
                <a:lnTo>
                  <a:pt x="543" y="1977"/>
                </a:lnTo>
                <a:lnTo>
                  <a:pt x="540" y="1980"/>
                </a:lnTo>
                <a:lnTo>
                  <a:pt x="540" y="1980"/>
                </a:lnTo>
                <a:lnTo>
                  <a:pt x="538" y="1983"/>
                </a:lnTo>
                <a:lnTo>
                  <a:pt x="538" y="1983"/>
                </a:lnTo>
                <a:lnTo>
                  <a:pt x="538" y="1984"/>
                </a:lnTo>
                <a:lnTo>
                  <a:pt x="538" y="1988"/>
                </a:lnTo>
                <a:lnTo>
                  <a:pt x="543" y="1995"/>
                </a:lnTo>
                <a:lnTo>
                  <a:pt x="550" y="2002"/>
                </a:lnTo>
                <a:lnTo>
                  <a:pt x="553" y="2005"/>
                </a:lnTo>
                <a:lnTo>
                  <a:pt x="555" y="2005"/>
                </a:lnTo>
                <a:lnTo>
                  <a:pt x="555" y="2005"/>
                </a:lnTo>
                <a:lnTo>
                  <a:pt x="558" y="2006"/>
                </a:lnTo>
                <a:lnTo>
                  <a:pt x="558" y="2008"/>
                </a:lnTo>
                <a:lnTo>
                  <a:pt x="555" y="2017"/>
                </a:lnTo>
                <a:lnTo>
                  <a:pt x="551" y="2026"/>
                </a:lnTo>
                <a:lnTo>
                  <a:pt x="547" y="2033"/>
                </a:lnTo>
                <a:lnTo>
                  <a:pt x="547" y="2033"/>
                </a:lnTo>
                <a:lnTo>
                  <a:pt x="538" y="2039"/>
                </a:lnTo>
                <a:lnTo>
                  <a:pt x="531" y="2044"/>
                </a:lnTo>
                <a:lnTo>
                  <a:pt x="523" y="2051"/>
                </a:lnTo>
                <a:lnTo>
                  <a:pt x="515" y="2060"/>
                </a:lnTo>
                <a:lnTo>
                  <a:pt x="507" y="2071"/>
                </a:lnTo>
                <a:lnTo>
                  <a:pt x="500" y="2083"/>
                </a:lnTo>
                <a:lnTo>
                  <a:pt x="495" y="2098"/>
                </a:lnTo>
                <a:lnTo>
                  <a:pt x="495" y="2098"/>
                </a:lnTo>
                <a:lnTo>
                  <a:pt x="494" y="2106"/>
                </a:lnTo>
                <a:lnTo>
                  <a:pt x="494" y="2112"/>
                </a:lnTo>
                <a:lnTo>
                  <a:pt x="496" y="2117"/>
                </a:lnTo>
                <a:lnTo>
                  <a:pt x="500" y="2122"/>
                </a:lnTo>
                <a:lnTo>
                  <a:pt x="505" y="2126"/>
                </a:lnTo>
                <a:lnTo>
                  <a:pt x="511" y="2128"/>
                </a:lnTo>
                <a:lnTo>
                  <a:pt x="518" y="2131"/>
                </a:lnTo>
                <a:lnTo>
                  <a:pt x="527" y="2133"/>
                </a:lnTo>
                <a:lnTo>
                  <a:pt x="544" y="2135"/>
                </a:lnTo>
                <a:lnTo>
                  <a:pt x="564" y="2136"/>
                </a:lnTo>
                <a:lnTo>
                  <a:pt x="603" y="2136"/>
                </a:lnTo>
                <a:lnTo>
                  <a:pt x="603" y="2136"/>
                </a:lnTo>
                <a:lnTo>
                  <a:pt x="636" y="2137"/>
                </a:lnTo>
                <a:lnTo>
                  <a:pt x="664" y="2137"/>
                </a:lnTo>
                <a:lnTo>
                  <a:pt x="676" y="2136"/>
                </a:lnTo>
                <a:lnTo>
                  <a:pt x="686" y="2135"/>
                </a:lnTo>
                <a:lnTo>
                  <a:pt x="695" y="2132"/>
                </a:lnTo>
                <a:lnTo>
                  <a:pt x="701" y="2130"/>
                </a:lnTo>
                <a:lnTo>
                  <a:pt x="701" y="2130"/>
                </a:lnTo>
                <a:lnTo>
                  <a:pt x="703" y="2127"/>
                </a:lnTo>
                <a:lnTo>
                  <a:pt x="706" y="2125"/>
                </a:lnTo>
                <a:lnTo>
                  <a:pt x="707" y="2117"/>
                </a:lnTo>
                <a:lnTo>
                  <a:pt x="708" y="2109"/>
                </a:lnTo>
                <a:lnTo>
                  <a:pt x="707" y="2100"/>
                </a:lnTo>
                <a:lnTo>
                  <a:pt x="704" y="2084"/>
                </a:lnTo>
                <a:lnTo>
                  <a:pt x="703" y="2078"/>
                </a:lnTo>
                <a:lnTo>
                  <a:pt x="703" y="2078"/>
                </a:lnTo>
                <a:lnTo>
                  <a:pt x="709" y="2059"/>
                </a:lnTo>
                <a:lnTo>
                  <a:pt x="718" y="2037"/>
                </a:lnTo>
                <a:lnTo>
                  <a:pt x="730" y="2008"/>
                </a:lnTo>
                <a:lnTo>
                  <a:pt x="730" y="2008"/>
                </a:lnTo>
                <a:lnTo>
                  <a:pt x="736" y="1995"/>
                </a:lnTo>
                <a:lnTo>
                  <a:pt x="739" y="1984"/>
                </a:lnTo>
                <a:lnTo>
                  <a:pt x="739" y="1974"/>
                </a:lnTo>
                <a:lnTo>
                  <a:pt x="739" y="1967"/>
                </a:lnTo>
                <a:lnTo>
                  <a:pt x="736" y="1962"/>
                </a:lnTo>
                <a:lnTo>
                  <a:pt x="735" y="1958"/>
                </a:lnTo>
                <a:lnTo>
                  <a:pt x="733" y="1955"/>
                </a:lnTo>
                <a:lnTo>
                  <a:pt x="733" y="1955"/>
                </a:lnTo>
                <a:lnTo>
                  <a:pt x="735" y="1951"/>
                </a:lnTo>
                <a:lnTo>
                  <a:pt x="744" y="1940"/>
                </a:lnTo>
                <a:lnTo>
                  <a:pt x="749" y="1933"/>
                </a:lnTo>
                <a:lnTo>
                  <a:pt x="753" y="1923"/>
                </a:lnTo>
                <a:lnTo>
                  <a:pt x="758" y="1912"/>
                </a:lnTo>
                <a:lnTo>
                  <a:pt x="763" y="1900"/>
                </a:lnTo>
                <a:lnTo>
                  <a:pt x="763" y="1900"/>
                </a:lnTo>
                <a:lnTo>
                  <a:pt x="767" y="1884"/>
                </a:lnTo>
                <a:lnTo>
                  <a:pt x="772" y="1865"/>
                </a:lnTo>
                <a:lnTo>
                  <a:pt x="778" y="1822"/>
                </a:lnTo>
                <a:lnTo>
                  <a:pt x="783" y="1782"/>
                </a:lnTo>
                <a:lnTo>
                  <a:pt x="784" y="1767"/>
                </a:lnTo>
                <a:lnTo>
                  <a:pt x="783" y="1755"/>
                </a:lnTo>
                <a:lnTo>
                  <a:pt x="783" y="1755"/>
                </a:lnTo>
                <a:lnTo>
                  <a:pt x="782" y="1729"/>
                </a:lnTo>
                <a:lnTo>
                  <a:pt x="782" y="1690"/>
                </a:lnTo>
                <a:lnTo>
                  <a:pt x="783" y="1667"/>
                </a:lnTo>
                <a:lnTo>
                  <a:pt x="785" y="1644"/>
                </a:lnTo>
                <a:lnTo>
                  <a:pt x="789" y="1620"/>
                </a:lnTo>
                <a:lnTo>
                  <a:pt x="794" y="1600"/>
                </a:lnTo>
                <a:lnTo>
                  <a:pt x="794" y="1600"/>
                </a:lnTo>
                <a:lnTo>
                  <a:pt x="796" y="1589"/>
                </a:lnTo>
                <a:lnTo>
                  <a:pt x="797" y="1576"/>
                </a:lnTo>
                <a:lnTo>
                  <a:pt x="800" y="1553"/>
                </a:lnTo>
                <a:lnTo>
                  <a:pt x="799" y="1527"/>
                </a:lnTo>
                <a:lnTo>
                  <a:pt x="797" y="1503"/>
                </a:lnTo>
                <a:lnTo>
                  <a:pt x="791" y="1459"/>
                </a:lnTo>
                <a:lnTo>
                  <a:pt x="788" y="1428"/>
                </a:lnTo>
                <a:lnTo>
                  <a:pt x="788" y="1428"/>
                </a:lnTo>
                <a:lnTo>
                  <a:pt x="788" y="1420"/>
                </a:lnTo>
                <a:lnTo>
                  <a:pt x="789" y="1406"/>
                </a:lnTo>
                <a:lnTo>
                  <a:pt x="795" y="1366"/>
                </a:lnTo>
                <a:lnTo>
                  <a:pt x="804" y="1316"/>
                </a:lnTo>
                <a:lnTo>
                  <a:pt x="815" y="1259"/>
                </a:lnTo>
                <a:lnTo>
                  <a:pt x="834" y="1158"/>
                </a:lnTo>
                <a:lnTo>
                  <a:pt x="844" y="1112"/>
                </a:lnTo>
                <a:lnTo>
                  <a:pt x="854" y="1101"/>
                </a:lnTo>
                <a:lnTo>
                  <a:pt x="854" y="1101"/>
                </a:lnTo>
                <a:lnTo>
                  <a:pt x="854" y="1098"/>
                </a:lnTo>
                <a:lnTo>
                  <a:pt x="854" y="1089"/>
                </a:lnTo>
                <a:lnTo>
                  <a:pt x="851" y="1077"/>
                </a:lnTo>
                <a:lnTo>
                  <a:pt x="849" y="1072"/>
                </a:lnTo>
                <a:lnTo>
                  <a:pt x="846" y="1067"/>
                </a:lnTo>
                <a:lnTo>
                  <a:pt x="846" y="1067"/>
                </a:lnTo>
                <a:lnTo>
                  <a:pt x="844" y="1062"/>
                </a:lnTo>
                <a:lnTo>
                  <a:pt x="843" y="1055"/>
                </a:lnTo>
                <a:lnTo>
                  <a:pt x="839" y="1033"/>
                </a:lnTo>
                <a:lnTo>
                  <a:pt x="833" y="973"/>
                </a:lnTo>
                <a:lnTo>
                  <a:pt x="828" y="914"/>
                </a:lnTo>
                <a:lnTo>
                  <a:pt x="826" y="889"/>
                </a:lnTo>
                <a:lnTo>
                  <a:pt x="826" y="889"/>
                </a:lnTo>
                <a:lnTo>
                  <a:pt x="868" y="862"/>
                </a:lnTo>
                <a:lnTo>
                  <a:pt x="899" y="841"/>
                </a:lnTo>
                <a:lnTo>
                  <a:pt x="910" y="832"/>
                </a:lnTo>
                <a:lnTo>
                  <a:pt x="915" y="826"/>
                </a:lnTo>
                <a:lnTo>
                  <a:pt x="915" y="826"/>
                </a:lnTo>
                <a:lnTo>
                  <a:pt x="917" y="820"/>
                </a:lnTo>
                <a:lnTo>
                  <a:pt x="919" y="814"/>
                </a:lnTo>
                <a:lnTo>
                  <a:pt x="921" y="798"/>
                </a:lnTo>
                <a:lnTo>
                  <a:pt x="922" y="782"/>
                </a:lnTo>
                <a:lnTo>
                  <a:pt x="922" y="766"/>
                </a:lnTo>
                <a:lnTo>
                  <a:pt x="922" y="766"/>
                </a:lnTo>
                <a:lnTo>
                  <a:pt x="921" y="747"/>
                </a:lnTo>
                <a:lnTo>
                  <a:pt x="919" y="723"/>
                </a:lnTo>
                <a:lnTo>
                  <a:pt x="915" y="694"/>
                </a:lnTo>
                <a:lnTo>
                  <a:pt x="925" y="688"/>
                </a:lnTo>
                <a:lnTo>
                  <a:pt x="920" y="586"/>
                </a:lnTo>
                <a:lnTo>
                  <a:pt x="920" y="586"/>
                </a:lnTo>
                <a:lnTo>
                  <a:pt x="919" y="569"/>
                </a:lnTo>
                <a:lnTo>
                  <a:pt x="911" y="527"/>
                </a:lnTo>
                <a:lnTo>
                  <a:pt x="906" y="503"/>
                </a:lnTo>
                <a:lnTo>
                  <a:pt x="900" y="478"/>
                </a:lnTo>
                <a:lnTo>
                  <a:pt x="893" y="456"/>
                </a:lnTo>
                <a:lnTo>
                  <a:pt x="888" y="447"/>
                </a:lnTo>
                <a:lnTo>
                  <a:pt x="883" y="439"/>
                </a:lnTo>
                <a:lnTo>
                  <a:pt x="883" y="439"/>
                </a:lnTo>
                <a:lnTo>
                  <a:pt x="872" y="425"/>
                </a:lnTo>
                <a:lnTo>
                  <a:pt x="857" y="410"/>
                </a:lnTo>
                <a:lnTo>
                  <a:pt x="842" y="396"/>
                </a:lnTo>
                <a:lnTo>
                  <a:pt x="824" y="383"/>
                </a:lnTo>
                <a:lnTo>
                  <a:pt x="808" y="372"/>
                </a:lnTo>
                <a:lnTo>
                  <a:pt x="794" y="363"/>
                </a:lnTo>
                <a:lnTo>
                  <a:pt x="782" y="356"/>
                </a:lnTo>
                <a:lnTo>
                  <a:pt x="773" y="352"/>
                </a:lnTo>
                <a:lnTo>
                  <a:pt x="773" y="352"/>
                </a:lnTo>
                <a:lnTo>
                  <a:pt x="768" y="351"/>
                </a:lnTo>
                <a:lnTo>
                  <a:pt x="764" y="349"/>
                </a:lnTo>
                <a:lnTo>
                  <a:pt x="763" y="345"/>
                </a:lnTo>
                <a:lnTo>
                  <a:pt x="762" y="343"/>
                </a:lnTo>
                <a:lnTo>
                  <a:pt x="762" y="335"/>
                </a:lnTo>
                <a:lnTo>
                  <a:pt x="762" y="332"/>
                </a:lnTo>
                <a:lnTo>
                  <a:pt x="761" y="327"/>
                </a:lnTo>
                <a:lnTo>
                  <a:pt x="761" y="327"/>
                </a:lnTo>
                <a:lnTo>
                  <a:pt x="758" y="321"/>
                </a:lnTo>
                <a:lnTo>
                  <a:pt x="760" y="318"/>
                </a:lnTo>
                <a:lnTo>
                  <a:pt x="761" y="318"/>
                </a:lnTo>
                <a:lnTo>
                  <a:pt x="766" y="318"/>
                </a:lnTo>
                <a:lnTo>
                  <a:pt x="773" y="318"/>
                </a:lnTo>
                <a:lnTo>
                  <a:pt x="773" y="318"/>
                </a:lnTo>
                <a:lnTo>
                  <a:pt x="777" y="317"/>
                </a:lnTo>
                <a:lnTo>
                  <a:pt x="778" y="313"/>
                </a:lnTo>
                <a:lnTo>
                  <a:pt x="779" y="310"/>
                </a:lnTo>
                <a:lnTo>
                  <a:pt x="779" y="305"/>
                </a:lnTo>
                <a:lnTo>
                  <a:pt x="778" y="300"/>
                </a:lnTo>
                <a:lnTo>
                  <a:pt x="779" y="295"/>
                </a:lnTo>
                <a:lnTo>
                  <a:pt x="780" y="290"/>
                </a:lnTo>
                <a:lnTo>
                  <a:pt x="784" y="288"/>
                </a:lnTo>
                <a:lnTo>
                  <a:pt x="784" y="288"/>
                </a:lnTo>
                <a:lnTo>
                  <a:pt x="786" y="285"/>
                </a:lnTo>
                <a:lnTo>
                  <a:pt x="788" y="281"/>
                </a:lnTo>
                <a:lnTo>
                  <a:pt x="788" y="269"/>
                </a:lnTo>
                <a:lnTo>
                  <a:pt x="785" y="253"/>
                </a:lnTo>
                <a:lnTo>
                  <a:pt x="782" y="235"/>
                </a:lnTo>
                <a:lnTo>
                  <a:pt x="774" y="202"/>
                </a:lnTo>
                <a:lnTo>
                  <a:pt x="769" y="187"/>
                </a:lnTo>
                <a:lnTo>
                  <a:pt x="769" y="187"/>
                </a:lnTo>
                <a:lnTo>
                  <a:pt x="773" y="185"/>
                </a:lnTo>
                <a:lnTo>
                  <a:pt x="777" y="181"/>
                </a:lnTo>
                <a:lnTo>
                  <a:pt x="779" y="176"/>
                </a:lnTo>
                <a:lnTo>
                  <a:pt x="783" y="166"/>
                </a:lnTo>
                <a:lnTo>
                  <a:pt x="784" y="154"/>
                </a:lnTo>
                <a:lnTo>
                  <a:pt x="784" y="136"/>
                </a:lnTo>
                <a:lnTo>
                  <a:pt x="780" y="114"/>
                </a:lnTo>
                <a:lnTo>
                  <a:pt x="780" y="114"/>
                </a:lnTo>
                <a:lnTo>
                  <a:pt x="778" y="101"/>
                </a:lnTo>
                <a:lnTo>
                  <a:pt x="774" y="89"/>
                </a:lnTo>
                <a:lnTo>
                  <a:pt x="769" y="79"/>
                </a:lnTo>
                <a:lnTo>
                  <a:pt x="764" y="70"/>
                </a:lnTo>
                <a:lnTo>
                  <a:pt x="758" y="61"/>
                </a:lnTo>
                <a:lnTo>
                  <a:pt x="752" y="53"/>
                </a:lnTo>
                <a:lnTo>
                  <a:pt x="739" y="39"/>
                </a:lnTo>
                <a:lnTo>
                  <a:pt x="726" y="29"/>
                </a:lnTo>
                <a:lnTo>
                  <a:pt x="717" y="22"/>
                </a:lnTo>
                <a:lnTo>
                  <a:pt x="707" y="17"/>
                </a:lnTo>
                <a:lnTo>
                  <a:pt x="707" y="17"/>
                </a:lnTo>
                <a:close/>
                <a:moveTo>
                  <a:pt x="279" y="820"/>
                </a:moveTo>
                <a:lnTo>
                  <a:pt x="264" y="875"/>
                </a:lnTo>
                <a:lnTo>
                  <a:pt x="239" y="892"/>
                </a:lnTo>
                <a:lnTo>
                  <a:pt x="239" y="892"/>
                </a:lnTo>
                <a:lnTo>
                  <a:pt x="204" y="866"/>
                </a:lnTo>
                <a:lnTo>
                  <a:pt x="181" y="848"/>
                </a:lnTo>
                <a:lnTo>
                  <a:pt x="168" y="838"/>
                </a:lnTo>
                <a:lnTo>
                  <a:pt x="168" y="838"/>
                </a:lnTo>
                <a:lnTo>
                  <a:pt x="171" y="836"/>
                </a:lnTo>
                <a:lnTo>
                  <a:pt x="179" y="831"/>
                </a:lnTo>
                <a:lnTo>
                  <a:pt x="203" y="816"/>
                </a:lnTo>
                <a:lnTo>
                  <a:pt x="237" y="797"/>
                </a:lnTo>
                <a:lnTo>
                  <a:pt x="279" y="820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13"/>
          <p:cNvSpPr>
            <a:spLocks noEditPoints="1"/>
          </p:cNvSpPr>
          <p:nvPr/>
        </p:nvSpPr>
        <p:spPr bwMode="auto">
          <a:xfrm>
            <a:off x="2771724" y="4756567"/>
            <a:ext cx="553573" cy="1583752"/>
          </a:xfrm>
          <a:custGeom>
            <a:avLst/>
            <a:gdLst>
              <a:gd name="T0" fmla="*/ 493 w 749"/>
              <a:gd name="T1" fmla="*/ 1 h 2139"/>
              <a:gd name="T2" fmla="*/ 486 w 749"/>
              <a:gd name="T3" fmla="*/ 6 h 2139"/>
              <a:gd name="T4" fmla="*/ 463 w 749"/>
              <a:gd name="T5" fmla="*/ 4 h 2139"/>
              <a:gd name="T6" fmla="*/ 414 w 749"/>
              <a:gd name="T7" fmla="*/ 4 h 2139"/>
              <a:gd name="T8" fmla="*/ 410 w 749"/>
              <a:gd name="T9" fmla="*/ 12 h 2139"/>
              <a:gd name="T10" fmla="*/ 395 w 749"/>
              <a:gd name="T11" fmla="*/ 23 h 2139"/>
              <a:gd name="T12" fmla="*/ 354 w 749"/>
              <a:gd name="T13" fmla="*/ 49 h 2139"/>
              <a:gd name="T14" fmla="*/ 346 w 749"/>
              <a:gd name="T15" fmla="*/ 81 h 2139"/>
              <a:gd name="T16" fmla="*/ 338 w 749"/>
              <a:gd name="T17" fmla="*/ 131 h 2139"/>
              <a:gd name="T18" fmla="*/ 330 w 749"/>
              <a:gd name="T19" fmla="*/ 214 h 2139"/>
              <a:gd name="T20" fmla="*/ 349 w 749"/>
              <a:gd name="T21" fmla="*/ 274 h 2139"/>
              <a:gd name="T22" fmla="*/ 361 w 749"/>
              <a:gd name="T23" fmla="*/ 327 h 2139"/>
              <a:gd name="T24" fmla="*/ 409 w 749"/>
              <a:gd name="T25" fmla="*/ 339 h 2139"/>
              <a:gd name="T26" fmla="*/ 319 w 749"/>
              <a:gd name="T27" fmla="*/ 488 h 2139"/>
              <a:gd name="T28" fmla="*/ 286 w 749"/>
              <a:gd name="T29" fmla="*/ 627 h 2139"/>
              <a:gd name="T30" fmla="*/ 198 w 749"/>
              <a:gd name="T31" fmla="*/ 691 h 2139"/>
              <a:gd name="T32" fmla="*/ 108 w 749"/>
              <a:gd name="T33" fmla="*/ 606 h 2139"/>
              <a:gd name="T34" fmla="*/ 50 w 749"/>
              <a:gd name="T35" fmla="*/ 644 h 2139"/>
              <a:gd name="T36" fmla="*/ 95 w 749"/>
              <a:gd name="T37" fmla="*/ 683 h 2139"/>
              <a:gd name="T38" fmla="*/ 86 w 749"/>
              <a:gd name="T39" fmla="*/ 696 h 2139"/>
              <a:gd name="T40" fmla="*/ 106 w 749"/>
              <a:gd name="T41" fmla="*/ 733 h 2139"/>
              <a:gd name="T42" fmla="*/ 127 w 749"/>
              <a:gd name="T43" fmla="*/ 769 h 2139"/>
              <a:gd name="T44" fmla="*/ 184 w 749"/>
              <a:gd name="T45" fmla="*/ 781 h 2139"/>
              <a:gd name="T46" fmla="*/ 226 w 749"/>
              <a:gd name="T47" fmla="*/ 781 h 2139"/>
              <a:gd name="T48" fmla="*/ 203 w 749"/>
              <a:gd name="T49" fmla="*/ 1073 h 2139"/>
              <a:gd name="T50" fmla="*/ 181 w 749"/>
              <a:gd name="T51" fmla="*/ 1279 h 2139"/>
              <a:gd name="T52" fmla="*/ 138 w 749"/>
              <a:gd name="T53" fmla="*/ 1461 h 2139"/>
              <a:gd name="T54" fmla="*/ 129 w 749"/>
              <a:gd name="T55" fmla="*/ 1833 h 2139"/>
              <a:gd name="T56" fmla="*/ 131 w 749"/>
              <a:gd name="T57" fmla="*/ 1999 h 2139"/>
              <a:gd name="T58" fmla="*/ 102 w 749"/>
              <a:gd name="T59" fmla="*/ 2051 h 2139"/>
              <a:gd name="T60" fmla="*/ 23 w 749"/>
              <a:gd name="T61" fmla="*/ 2076 h 2139"/>
              <a:gd name="T62" fmla="*/ 0 w 749"/>
              <a:gd name="T63" fmla="*/ 2098 h 2139"/>
              <a:gd name="T64" fmla="*/ 20 w 749"/>
              <a:gd name="T65" fmla="*/ 2131 h 2139"/>
              <a:gd name="T66" fmla="*/ 173 w 749"/>
              <a:gd name="T67" fmla="*/ 2137 h 2139"/>
              <a:gd name="T68" fmla="*/ 285 w 749"/>
              <a:gd name="T69" fmla="*/ 2132 h 2139"/>
              <a:gd name="T70" fmla="*/ 496 w 749"/>
              <a:gd name="T71" fmla="*/ 2121 h 2139"/>
              <a:gd name="T72" fmla="*/ 526 w 749"/>
              <a:gd name="T73" fmla="*/ 2007 h 2139"/>
              <a:gd name="T74" fmla="*/ 531 w 749"/>
              <a:gd name="T75" fmla="*/ 1852 h 2139"/>
              <a:gd name="T76" fmla="*/ 576 w 749"/>
              <a:gd name="T77" fmla="*/ 1687 h 2139"/>
              <a:gd name="T78" fmla="*/ 584 w 749"/>
              <a:gd name="T79" fmla="*/ 1487 h 2139"/>
              <a:gd name="T80" fmla="*/ 584 w 749"/>
              <a:gd name="T81" fmla="*/ 1269 h 2139"/>
              <a:gd name="T82" fmla="*/ 644 w 749"/>
              <a:gd name="T83" fmla="*/ 1086 h 2139"/>
              <a:gd name="T84" fmla="*/ 679 w 749"/>
              <a:gd name="T85" fmla="*/ 967 h 2139"/>
              <a:gd name="T86" fmla="*/ 724 w 749"/>
              <a:gd name="T87" fmla="*/ 411 h 2139"/>
              <a:gd name="T88" fmla="*/ 611 w 749"/>
              <a:gd name="T89" fmla="*/ 159 h 2139"/>
              <a:gd name="T90" fmla="*/ 600 w 749"/>
              <a:gd name="T91" fmla="*/ 82 h 2139"/>
              <a:gd name="T92" fmla="*/ 541 w 749"/>
              <a:gd name="T93" fmla="*/ 18 h 2139"/>
              <a:gd name="T94" fmla="*/ 414 w 749"/>
              <a:gd name="T95" fmla="*/ 1674 h 2139"/>
              <a:gd name="T96" fmla="*/ 414 w 749"/>
              <a:gd name="T97" fmla="*/ 1727 h 2139"/>
              <a:gd name="T98" fmla="*/ 383 w 749"/>
              <a:gd name="T99" fmla="*/ 1864 h 2139"/>
              <a:gd name="T100" fmla="*/ 350 w 749"/>
              <a:gd name="T101" fmla="*/ 1991 h 2139"/>
              <a:gd name="T102" fmla="*/ 289 w 749"/>
              <a:gd name="T103" fmla="*/ 2065 h 2139"/>
              <a:gd name="T104" fmla="*/ 296 w 749"/>
              <a:gd name="T105" fmla="*/ 1933 h 2139"/>
              <a:gd name="T106" fmla="*/ 292 w 749"/>
              <a:gd name="T107" fmla="*/ 1658 h 2139"/>
              <a:gd name="T108" fmla="*/ 311 w 749"/>
              <a:gd name="T109" fmla="*/ 1571 h 2139"/>
              <a:gd name="T110" fmla="*/ 383 w 749"/>
              <a:gd name="T111" fmla="*/ 1411 h 21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749" h="2139">
                <a:moveTo>
                  <a:pt x="526" y="8"/>
                </a:moveTo>
                <a:lnTo>
                  <a:pt x="526" y="8"/>
                </a:lnTo>
                <a:lnTo>
                  <a:pt x="514" y="5"/>
                </a:lnTo>
                <a:lnTo>
                  <a:pt x="507" y="4"/>
                </a:lnTo>
                <a:lnTo>
                  <a:pt x="501" y="4"/>
                </a:lnTo>
                <a:lnTo>
                  <a:pt x="493" y="1"/>
                </a:lnTo>
                <a:lnTo>
                  <a:pt x="493" y="1"/>
                </a:lnTo>
                <a:lnTo>
                  <a:pt x="490" y="0"/>
                </a:lnTo>
                <a:lnTo>
                  <a:pt x="487" y="0"/>
                </a:lnTo>
                <a:lnTo>
                  <a:pt x="487" y="1"/>
                </a:lnTo>
                <a:lnTo>
                  <a:pt x="487" y="2"/>
                </a:lnTo>
                <a:lnTo>
                  <a:pt x="487" y="5"/>
                </a:lnTo>
                <a:lnTo>
                  <a:pt x="487" y="6"/>
                </a:lnTo>
                <a:lnTo>
                  <a:pt x="486" y="6"/>
                </a:lnTo>
                <a:lnTo>
                  <a:pt x="486" y="6"/>
                </a:lnTo>
                <a:lnTo>
                  <a:pt x="478" y="5"/>
                </a:lnTo>
                <a:lnTo>
                  <a:pt x="469" y="1"/>
                </a:lnTo>
                <a:lnTo>
                  <a:pt x="469" y="1"/>
                </a:lnTo>
                <a:lnTo>
                  <a:pt x="466" y="1"/>
                </a:lnTo>
                <a:lnTo>
                  <a:pt x="465" y="1"/>
                </a:lnTo>
                <a:lnTo>
                  <a:pt x="463" y="4"/>
                </a:lnTo>
                <a:lnTo>
                  <a:pt x="459" y="6"/>
                </a:lnTo>
                <a:lnTo>
                  <a:pt x="455" y="6"/>
                </a:lnTo>
                <a:lnTo>
                  <a:pt x="450" y="6"/>
                </a:lnTo>
                <a:lnTo>
                  <a:pt x="450" y="6"/>
                </a:lnTo>
                <a:lnTo>
                  <a:pt x="431" y="4"/>
                </a:lnTo>
                <a:lnTo>
                  <a:pt x="422" y="4"/>
                </a:lnTo>
                <a:lnTo>
                  <a:pt x="414" y="4"/>
                </a:lnTo>
                <a:lnTo>
                  <a:pt x="414" y="4"/>
                </a:lnTo>
                <a:lnTo>
                  <a:pt x="410" y="5"/>
                </a:lnTo>
                <a:lnTo>
                  <a:pt x="409" y="6"/>
                </a:lnTo>
                <a:lnTo>
                  <a:pt x="408" y="7"/>
                </a:lnTo>
                <a:lnTo>
                  <a:pt x="409" y="8"/>
                </a:lnTo>
                <a:lnTo>
                  <a:pt x="410" y="11"/>
                </a:lnTo>
                <a:lnTo>
                  <a:pt x="410" y="12"/>
                </a:lnTo>
                <a:lnTo>
                  <a:pt x="409" y="13"/>
                </a:lnTo>
                <a:lnTo>
                  <a:pt x="409" y="13"/>
                </a:lnTo>
                <a:lnTo>
                  <a:pt x="405" y="15"/>
                </a:lnTo>
                <a:lnTo>
                  <a:pt x="401" y="18"/>
                </a:lnTo>
                <a:lnTo>
                  <a:pt x="398" y="21"/>
                </a:lnTo>
                <a:lnTo>
                  <a:pt x="395" y="23"/>
                </a:lnTo>
                <a:lnTo>
                  <a:pt x="395" y="23"/>
                </a:lnTo>
                <a:lnTo>
                  <a:pt x="392" y="26"/>
                </a:lnTo>
                <a:lnTo>
                  <a:pt x="388" y="29"/>
                </a:lnTo>
                <a:lnTo>
                  <a:pt x="385" y="35"/>
                </a:lnTo>
                <a:lnTo>
                  <a:pt x="385" y="35"/>
                </a:lnTo>
                <a:lnTo>
                  <a:pt x="372" y="40"/>
                </a:lnTo>
                <a:lnTo>
                  <a:pt x="361" y="45"/>
                </a:lnTo>
                <a:lnTo>
                  <a:pt x="354" y="49"/>
                </a:lnTo>
                <a:lnTo>
                  <a:pt x="354" y="49"/>
                </a:lnTo>
                <a:lnTo>
                  <a:pt x="352" y="51"/>
                </a:lnTo>
                <a:lnTo>
                  <a:pt x="352" y="54"/>
                </a:lnTo>
                <a:lnTo>
                  <a:pt x="352" y="60"/>
                </a:lnTo>
                <a:lnTo>
                  <a:pt x="351" y="68"/>
                </a:lnTo>
                <a:lnTo>
                  <a:pt x="350" y="73"/>
                </a:lnTo>
                <a:lnTo>
                  <a:pt x="346" y="81"/>
                </a:lnTo>
                <a:lnTo>
                  <a:pt x="346" y="81"/>
                </a:lnTo>
                <a:lnTo>
                  <a:pt x="344" y="88"/>
                </a:lnTo>
                <a:lnTo>
                  <a:pt x="340" y="95"/>
                </a:lnTo>
                <a:lnTo>
                  <a:pt x="338" y="109"/>
                </a:lnTo>
                <a:lnTo>
                  <a:pt x="338" y="121"/>
                </a:lnTo>
                <a:lnTo>
                  <a:pt x="338" y="131"/>
                </a:lnTo>
                <a:lnTo>
                  <a:pt x="338" y="131"/>
                </a:lnTo>
                <a:lnTo>
                  <a:pt x="338" y="163"/>
                </a:lnTo>
                <a:lnTo>
                  <a:pt x="338" y="181"/>
                </a:lnTo>
                <a:lnTo>
                  <a:pt x="338" y="193"/>
                </a:lnTo>
                <a:lnTo>
                  <a:pt x="338" y="193"/>
                </a:lnTo>
                <a:lnTo>
                  <a:pt x="334" y="204"/>
                </a:lnTo>
                <a:lnTo>
                  <a:pt x="330" y="214"/>
                </a:lnTo>
                <a:lnTo>
                  <a:pt x="330" y="214"/>
                </a:lnTo>
                <a:lnTo>
                  <a:pt x="329" y="217"/>
                </a:lnTo>
                <a:lnTo>
                  <a:pt x="329" y="219"/>
                </a:lnTo>
                <a:lnTo>
                  <a:pt x="333" y="224"/>
                </a:lnTo>
                <a:lnTo>
                  <a:pt x="338" y="229"/>
                </a:lnTo>
                <a:lnTo>
                  <a:pt x="346" y="263"/>
                </a:lnTo>
                <a:lnTo>
                  <a:pt x="346" y="263"/>
                </a:lnTo>
                <a:lnTo>
                  <a:pt x="349" y="274"/>
                </a:lnTo>
                <a:lnTo>
                  <a:pt x="351" y="284"/>
                </a:lnTo>
                <a:lnTo>
                  <a:pt x="351" y="291"/>
                </a:lnTo>
                <a:lnTo>
                  <a:pt x="351" y="291"/>
                </a:lnTo>
                <a:lnTo>
                  <a:pt x="351" y="299"/>
                </a:lnTo>
                <a:lnTo>
                  <a:pt x="352" y="307"/>
                </a:lnTo>
                <a:lnTo>
                  <a:pt x="356" y="317"/>
                </a:lnTo>
                <a:lnTo>
                  <a:pt x="361" y="327"/>
                </a:lnTo>
                <a:lnTo>
                  <a:pt x="361" y="327"/>
                </a:lnTo>
                <a:lnTo>
                  <a:pt x="366" y="332"/>
                </a:lnTo>
                <a:lnTo>
                  <a:pt x="373" y="335"/>
                </a:lnTo>
                <a:lnTo>
                  <a:pt x="381" y="338"/>
                </a:lnTo>
                <a:lnTo>
                  <a:pt x="389" y="339"/>
                </a:lnTo>
                <a:lnTo>
                  <a:pt x="403" y="339"/>
                </a:lnTo>
                <a:lnTo>
                  <a:pt x="409" y="339"/>
                </a:lnTo>
                <a:lnTo>
                  <a:pt x="378" y="383"/>
                </a:lnTo>
                <a:lnTo>
                  <a:pt x="378" y="383"/>
                </a:lnTo>
                <a:lnTo>
                  <a:pt x="352" y="425"/>
                </a:lnTo>
                <a:lnTo>
                  <a:pt x="323" y="474"/>
                </a:lnTo>
                <a:lnTo>
                  <a:pt x="323" y="474"/>
                </a:lnTo>
                <a:lnTo>
                  <a:pt x="321" y="480"/>
                </a:lnTo>
                <a:lnTo>
                  <a:pt x="319" y="488"/>
                </a:lnTo>
                <a:lnTo>
                  <a:pt x="316" y="513"/>
                </a:lnTo>
                <a:lnTo>
                  <a:pt x="313" y="536"/>
                </a:lnTo>
                <a:lnTo>
                  <a:pt x="311" y="551"/>
                </a:lnTo>
                <a:lnTo>
                  <a:pt x="311" y="551"/>
                </a:lnTo>
                <a:lnTo>
                  <a:pt x="302" y="579"/>
                </a:lnTo>
                <a:lnTo>
                  <a:pt x="295" y="602"/>
                </a:lnTo>
                <a:lnTo>
                  <a:pt x="286" y="627"/>
                </a:lnTo>
                <a:lnTo>
                  <a:pt x="286" y="627"/>
                </a:lnTo>
                <a:lnTo>
                  <a:pt x="270" y="674"/>
                </a:lnTo>
                <a:lnTo>
                  <a:pt x="263" y="696"/>
                </a:lnTo>
                <a:lnTo>
                  <a:pt x="256" y="699"/>
                </a:lnTo>
                <a:lnTo>
                  <a:pt x="228" y="701"/>
                </a:lnTo>
                <a:lnTo>
                  <a:pt x="198" y="691"/>
                </a:lnTo>
                <a:lnTo>
                  <a:pt x="198" y="691"/>
                </a:lnTo>
                <a:lnTo>
                  <a:pt x="191" y="688"/>
                </a:lnTo>
                <a:lnTo>
                  <a:pt x="177" y="677"/>
                </a:lnTo>
                <a:lnTo>
                  <a:pt x="176" y="677"/>
                </a:lnTo>
                <a:lnTo>
                  <a:pt x="181" y="673"/>
                </a:lnTo>
                <a:lnTo>
                  <a:pt x="184" y="661"/>
                </a:lnTo>
                <a:lnTo>
                  <a:pt x="115" y="608"/>
                </a:lnTo>
                <a:lnTo>
                  <a:pt x="108" y="606"/>
                </a:lnTo>
                <a:lnTo>
                  <a:pt x="40" y="619"/>
                </a:lnTo>
                <a:lnTo>
                  <a:pt x="40" y="619"/>
                </a:lnTo>
                <a:lnTo>
                  <a:pt x="42" y="627"/>
                </a:lnTo>
                <a:lnTo>
                  <a:pt x="43" y="636"/>
                </a:lnTo>
                <a:lnTo>
                  <a:pt x="43" y="636"/>
                </a:lnTo>
                <a:lnTo>
                  <a:pt x="45" y="639"/>
                </a:lnTo>
                <a:lnTo>
                  <a:pt x="50" y="644"/>
                </a:lnTo>
                <a:lnTo>
                  <a:pt x="70" y="657"/>
                </a:lnTo>
                <a:lnTo>
                  <a:pt x="111" y="687"/>
                </a:lnTo>
                <a:lnTo>
                  <a:pt x="111" y="687"/>
                </a:lnTo>
                <a:lnTo>
                  <a:pt x="109" y="687"/>
                </a:lnTo>
                <a:lnTo>
                  <a:pt x="105" y="687"/>
                </a:lnTo>
                <a:lnTo>
                  <a:pt x="99" y="684"/>
                </a:lnTo>
                <a:lnTo>
                  <a:pt x="95" y="683"/>
                </a:lnTo>
                <a:lnTo>
                  <a:pt x="92" y="683"/>
                </a:lnTo>
                <a:lnTo>
                  <a:pt x="88" y="684"/>
                </a:lnTo>
                <a:lnTo>
                  <a:pt x="86" y="687"/>
                </a:lnTo>
                <a:lnTo>
                  <a:pt x="86" y="687"/>
                </a:lnTo>
                <a:lnTo>
                  <a:pt x="84" y="689"/>
                </a:lnTo>
                <a:lnTo>
                  <a:pt x="84" y="691"/>
                </a:lnTo>
                <a:lnTo>
                  <a:pt x="86" y="696"/>
                </a:lnTo>
                <a:lnTo>
                  <a:pt x="88" y="702"/>
                </a:lnTo>
                <a:lnTo>
                  <a:pt x="92" y="709"/>
                </a:lnTo>
                <a:lnTo>
                  <a:pt x="99" y="718"/>
                </a:lnTo>
                <a:lnTo>
                  <a:pt x="103" y="723"/>
                </a:lnTo>
                <a:lnTo>
                  <a:pt x="103" y="723"/>
                </a:lnTo>
                <a:lnTo>
                  <a:pt x="104" y="727"/>
                </a:lnTo>
                <a:lnTo>
                  <a:pt x="106" y="733"/>
                </a:lnTo>
                <a:lnTo>
                  <a:pt x="108" y="742"/>
                </a:lnTo>
                <a:lnTo>
                  <a:pt x="108" y="742"/>
                </a:lnTo>
                <a:lnTo>
                  <a:pt x="108" y="748"/>
                </a:lnTo>
                <a:lnTo>
                  <a:pt x="110" y="753"/>
                </a:lnTo>
                <a:lnTo>
                  <a:pt x="113" y="756"/>
                </a:lnTo>
                <a:lnTo>
                  <a:pt x="116" y="760"/>
                </a:lnTo>
                <a:lnTo>
                  <a:pt x="127" y="769"/>
                </a:lnTo>
                <a:lnTo>
                  <a:pt x="143" y="778"/>
                </a:lnTo>
                <a:lnTo>
                  <a:pt x="143" y="778"/>
                </a:lnTo>
                <a:lnTo>
                  <a:pt x="148" y="781"/>
                </a:lnTo>
                <a:lnTo>
                  <a:pt x="153" y="782"/>
                </a:lnTo>
                <a:lnTo>
                  <a:pt x="164" y="783"/>
                </a:lnTo>
                <a:lnTo>
                  <a:pt x="174" y="783"/>
                </a:lnTo>
                <a:lnTo>
                  <a:pt x="184" y="781"/>
                </a:lnTo>
                <a:lnTo>
                  <a:pt x="199" y="777"/>
                </a:lnTo>
                <a:lnTo>
                  <a:pt x="204" y="776"/>
                </a:lnTo>
                <a:lnTo>
                  <a:pt x="206" y="776"/>
                </a:lnTo>
                <a:lnTo>
                  <a:pt x="206" y="776"/>
                </a:lnTo>
                <a:lnTo>
                  <a:pt x="207" y="777"/>
                </a:lnTo>
                <a:lnTo>
                  <a:pt x="212" y="778"/>
                </a:lnTo>
                <a:lnTo>
                  <a:pt x="226" y="781"/>
                </a:lnTo>
                <a:lnTo>
                  <a:pt x="246" y="786"/>
                </a:lnTo>
                <a:lnTo>
                  <a:pt x="244" y="802"/>
                </a:lnTo>
                <a:lnTo>
                  <a:pt x="241" y="849"/>
                </a:lnTo>
                <a:lnTo>
                  <a:pt x="241" y="849"/>
                </a:lnTo>
                <a:lnTo>
                  <a:pt x="223" y="955"/>
                </a:lnTo>
                <a:lnTo>
                  <a:pt x="203" y="1073"/>
                </a:lnTo>
                <a:lnTo>
                  <a:pt x="203" y="1073"/>
                </a:lnTo>
                <a:lnTo>
                  <a:pt x="203" y="1081"/>
                </a:lnTo>
                <a:lnTo>
                  <a:pt x="203" y="1090"/>
                </a:lnTo>
                <a:lnTo>
                  <a:pt x="204" y="1110"/>
                </a:lnTo>
                <a:lnTo>
                  <a:pt x="208" y="1133"/>
                </a:lnTo>
                <a:lnTo>
                  <a:pt x="208" y="1133"/>
                </a:lnTo>
                <a:lnTo>
                  <a:pt x="192" y="1217"/>
                </a:lnTo>
                <a:lnTo>
                  <a:pt x="181" y="1279"/>
                </a:lnTo>
                <a:lnTo>
                  <a:pt x="173" y="1317"/>
                </a:lnTo>
                <a:lnTo>
                  <a:pt x="173" y="1317"/>
                </a:lnTo>
                <a:lnTo>
                  <a:pt x="164" y="1349"/>
                </a:lnTo>
                <a:lnTo>
                  <a:pt x="153" y="1396"/>
                </a:lnTo>
                <a:lnTo>
                  <a:pt x="143" y="1441"/>
                </a:lnTo>
                <a:lnTo>
                  <a:pt x="138" y="1461"/>
                </a:lnTo>
                <a:lnTo>
                  <a:pt x="138" y="1461"/>
                </a:lnTo>
                <a:lnTo>
                  <a:pt x="133" y="1492"/>
                </a:lnTo>
                <a:lnTo>
                  <a:pt x="126" y="1553"/>
                </a:lnTo>
                <a:lnTo>
                  <a:pt x="115" y="1641"/>
                </a:lnTo>
                <a:lnTo>
                  <a:pt x="115" y="1641"/>
                </a:lnTo>
                <a:lnTo>
                  <a:pt x="122" y="1734"/>
                </a:lnTo>
                <a:lnTo>
                  <a:pt x="129" y="1833"/>
                </a:lnTo>
                <a:lnTo>
                  <a:pt x="129" y="1833"/>
                </a:lnTo>
                <a:lnTo>
                  <a:pt x="130" y="1876"/>
                </a:lnTo>
                <a:lnTo>
                  <a:pt x="130" y="1911"/>
                </a:lnTo>
                <a:lnTo>
                  <a:pt x="131" y="1941"/>
                </a:lnTo>
                <a:lnTo>
                  <a:pt x="131" y="1941"/>
                </a:lnTo>
                <a:lnTo>
                  <a:pt x="132" y="1964"/>
                </a:lnTo>
                <a:lnTo>
                  <a:pt x="132" y="1984"/>
                </a:lnTo>
                <a:lnTo>
                  <a:pt x="131" y="1999"/>
                </a:lnTo>
                <a:lnTo>
                  <a:pt x="129" y="2007"/>
                </a:lnTo>
                <a:lnTo>
                  <a:pt x="129" y="2007"/>
                </a:lnTo>
                <a:lnTo>
                  <a:pt x="121" y="2026"/>
                </a:lnTo>
                <a:lnTo>
                  <a:pt x="113" y="2041"/>
                </a:lnTo>
                <a:lnTo>
                  <a:pt x="113" y="2041"/>
                </a:lnTo>
                <a:lnTo>
                  <a:pt x="108" y="2045"/>
                </a:lnTo>
                <a:lnTo>
                  <a:pt x="102" y="2051"/>
                </a:lnTo>
                <a:lnTo>
                  <a:pt x="94" y="2056"/>
                </a:lnTo>
                <a:lnTo>
                  <a:pt x="88" y="2061"/>
                </a:lnTo>
                <a:lnTo>
                  <a:pt x="88" y="2061"/>
                </a:lnTo>
                <a:lnTo>
                  <a:pt x="83" y="2062"/>
                </a:lnTo>
                <a:lnTo>
                  <a:pt x="75" y="2065"/>
                </a:lnTo>
                <a:lnTo>
                  <a:pt x="49" y="2070"/>
                </a:lnTo>
                <a:lnTo>
                  <a:pt x="23" y="2076"/>
                </a:lnTo>
                <a:lnTo>
                  <a:pt x="13" y="2078"/>
                </a:lnTo>
                <a:lnTo>
                  <a:pt x="7" y="2079"/>
                </a:lnTo>
                <a:lnTo>
                  <a:pt x="7" y="2079"/>
                </a:lnTo>
                <a:lnTo>
                  <a:pt x="4" y="2082"/>
                </a:lnTo>
                <a:lnTo>
                  <a:pt x="1" y="2087"/>
                </a:lnTo>
                <a:lnTo>
                  <a:pt x="0" y="2092"/>
                </a:lnTo>
                <a:lnTo>
                  <a:pt x="0" y="2098"/>
                </a:lnTo>
                <a:lnTo>
                  <a:pt x="1" y="2105"/>
                </a:lnTo>
                <a:lnTo>
                  <a:pt x="2" y="2111"/>
                </a:lnTo>
                <a:lnTo>
                  <a:pt x="5" y="2119"/>
                </a:lnTo>
                <a:lnTo>
                  <a:pt x="10" y="2125"/>
                </a:lnTo>
                <a:lnTo>
                  <a:pt x="10" y="2125"/>
                </a:lnTo>
                <a:lnTo>
                  <a:pt x="13" y="2128"/>
                </a:lnTo>
                <a:lnTo>
                  <a:pt x="20" y="2131"/>
                </a:lnTo>
                <a:lnTo>
                  <a:pt x="28" y="2132"/>
                </a:lnTo>
                <a:lnTo>
                  <a:pt x="39" y="2135"/>
                </a:lnTo>
                <a:lnTo>
                  <a:pt x="66" y="2137"/>
                </a:lnTo>
                <a:lnTo>
                  <a:pt x="95" y="2137"/>
                </a:lnTo>
                <a:lnTo>
                  <a:pt x="148" y="2138"/>
                </a:lnTo>
                <a:lnTo>
                  <a:pt x="173" y="2137"/>
                </a:lnTo>
                <a:lnTo>
                  <a:pt x="173" y="2137"/>
                </a:lnTo>
                <a:lnTo>
                  <a:pt x="185" y="2138"/>
                </a:lnTo>
                <a:lnTo>
                  <a:pt x="215" y="2139"/>
                </a:lnTo>
                <a:lnTo>
                  <a:pt x="234" y="2139"/>
                </a:lnTo>
                <a:lnTo>
                  <a:pt x="253" y="2138"/>
                </a:lnTo>
                <a:lnTo>
                  <a:pt x="270" y="2136"/>
                </a:lnTo>
                <a:lnTo>
                  <a:pt x="285" y="2132"/>
                </a:lnTo>
                <a:lnTo>
                  <a:pt x="285" y="2132"/>
                </a:lnTo>
                <a:lnTo>
                  <a:pt x="306" y="2124"/>
                </a:lnTo>
                <a:lnTo>
                  <a:pt x="322" y="2117"/>
                </a:lnTo>
                <a:lnTo>
                  <a:pt x="335" y="2111"/>
                </a:lnTo>
                <a:lnTo>
                  <a:pt x="383" y="2114"/>
                </a:lnTo>
                <a:lnTo>
                  <a:pt x="404" y="2132"/>
                </a:lnTo>
                <a:lnTo>
                  <a:pt x="496" y="2121"/>
                </a:lnTo>
                <a:lnTo>
                  <a:pt x="496" y="2121"/>
                </a:lnTo>
                <a:lnTo>
                  <a:pt x="505" y="2109"/>
                </a:lnTo>
                <a:lnTo>
                  <a:pt x="512" y="2100"/>
                </a:lnTo>
                <a:lnTo>
                  <a:pt x="514" y="2097"/>
                </a:lnTo>
                <a:lnTo>
                  <a:pt x="514" y="2094"/>
                </a:lnTo>
                <a:lnTo>
                  <a:pt x="514" y="2094"/>
                </a:lnTo>
                <a:lnTo>
                  <a:pt x="507" y="2007"/>
                </a:lnTo>
                <a:lnTo>
                  <a:pt x="526" y="2007"/>
                </a:lnTo>
                <a:lnTo>
                  <a:pt x="526" y="2007"/>
                </a:lnTo>
                <a:lnTo>
                  <a:pt x="527" y="2006"/>
                </a:lnTo>
                <a:lnTo>
                  <a:pt x="527" y="2001"/>
                </a:lnTo>
                <a:lnTo>
                  <a:pt x="529" y="1984"/>
                </a:lnTo>
                <a:lnTo>
                  <a:pt x="531" y="1930"/>
                </a:lnTo>
                <a:lnTo>
                  <a:pt x="531" y="1852"/>
                </a:lnTo>
                <a:lnTo>
                  <a:pt x="531" y="1852"/>
                </a:lnTo>
                <a:lnTo>
                  <a:pt x="551" y="1791"/>
                </a:lnTo>
                <a:lnTo>
                  <a:pt x="563" y="1748"/>
                </a:lnTo>
                <a:lnTo>
                  <a:pt x="569" y="1724"/>
                </a:lnTo>
                <a:lnTo>
                  <a:pt x="569" y="1724"/>
                </a:lnTo>
                <a:lnTo>
                  <a:pt x="570" y="1713"/>
                </a:lnTo>
                <a:lnTo>
                  <a:pt x="576" y="1687"/>
                </a:lnTo>
                <a:lnTo>
                  <a:pt x="576" y="1687"/>
                </a:lnTo>
                <a:lnTo>
                  <a:pt x="579" y="1671"/>
                </a:lnTo>
                <a:lnTo>
                  <a:pt x="581" y="1645"/>
                </a:lnTo>
                <a:lnTo>
                  <a:pt x="585" y="1580"/>
                </a:lnTo>
                <a:lnTo>
                  <a:pt x="586" y="1519"/>
                </a:lnTo>
                <a:lnTo>
                  <a:pt x="585" y="1498"/>
                </a:lnTo>
                <a:lnTo>
                  <a:pt x="584" y="1487"/>
                </a:lnTo>
                <a:lnTo>
                  <a:pt x="584" y="1487"/>
                </a:lnTo>
                <a:lnTo>
                  <a:pt x="581" y="1478"/>
                </a:lnTo>
                <a:lnTo>
                  <a:pt x="579" y="1461"/>
                </a:lnTo>
                <a:lnTo>
                  <a:pt x="574" y="1414"/>
                </a:lnTo>
                <a:lnTo>
                  <a:pt x="567" y="1341"/>
                </a:lnTo>
                <a:lnTo>
                  <a:pt x="567" y="1341"/>
                </a:lnTo>
                <a:lnTo>
                  <a:pt x="573" y="1317"/>
                </a:lnTo>
                <a:lnTo>
                  <a:pt x="584" y="1269"/>
                </a:lnTo>
                <a:lnTo>
                  <a:pt x="601" y="1202"/>
                </a:lnTo>
                <a:lnTo>
                  <a:pt x="622" y="1207"/>
                </a:lnTo>
                <a:lnTo>
                  <a:pt x="636" y="1142"/>
                </a:lnTo>
                <a:lnTo>
                  <a:pt x="636" y="1142"/>
                </a:lnTo>
                <a:lnTo>
                  <a:pt x="641" y="1115"/>
                </a:lnTo>
                <a:lnTo>
                  <a:pt x="644" y="1094"/>
                </a:lnTo>
                <a:lnTo>
                  <a:pt x="644" y="1086"/>
                </a:lnTo>
                <a:lnTo>
                  <a:pt x="644" y="1079"/>
                </a:lnTo>
                <a:lnTo>
                  <a:pt x="644" y="1079"/>
                </a:lnTo>
                <a:lnTo>
                  <a:pt x="645" y="1072"/>
                </a:lnTo>
                <a:lnTo>
                  <a:pt x="649" y="1059"/>
                </a:lnTo>
                <a:lnTo>
                  <a:pt x="661" y="1022"/>
                </a:lnTo>
                <a:lnTo>
                  <a:pt x="673" y="985"/>
                </a:lnTo>
                <a:lnTo>
                  <a:pt x="679" y="967"/>
                </a:lnTo>
                <a:lnTo>
                  <a:pt x="679" y="967"/>
                </a:lnTo>
                <a:lnTo>
                  <a:pt x="682" y="962"/>
                </a:lnTo>
                <a:lnTo>
                  <a:pt x="688" y="951"/>
                </a:lnTo>
                <a:lnTo>
                  <a:pt x="705" y="918"/>
                </a:lnTo>
                <a:lnTo>
                  <a:pt x="729" y="871"/>
                </a:lnTo>
                <a:lnTo>
                  <a:pt x="749" y="641"/>
                </a:lnTo>
                <a:lnTo>
                  <a:pt x="724" y="411"/>
                </a:lnTo>
                <a:lnTo>
                  <a:pt x="606" y="316"/>
                </a:lnTo>
                <a:lnTo>
                  <a:pt x="598" y="286"/>
                </a:lnTo>
                <a:lnTo>
                  <a:pt x="586" y="266"/>
                </a:lnTo>
                <a:lnTo>
                  <a:pt x="586" y="266"/>
                </a:lnTo>
                <a:lnTo>
                  <a:pt x="611" y="171"/>
                </a:lnTo>
                <a:lnTo>
                  <a:pt x="611" y="171"/>
                </a:lnTo>
                <a:lnTo>
                  <a:pt x="611" y="159"/>
                </a:lnTo>
                <a:lnTo>
                  <a:pt x="611" y="141"/>
                </a:lnTo>
                <a:lnTo>
                  <a:pt x="611" y="104"/>
                </a:lnTo>
                <a:lnTo>
                  <a:pt x="611" y="104"/>
                </a:lnTo>
                <a:lnTo>
                  <a:pt x="609" y="98"/>
                </a:lnTo>
                <a:lnTo>
                  <a:pt x="607" y="93"/>
                </a:lnTo>
                <a:lnTo>
                  <a:pt x="605" y="87"/>
                </a:lnTo>
                <a:lnTo>
                  <a:pt x="600" y="82"/>
                </a:lnTo>
                <a:lnTo>
                  <a:pt x="591" y="72"/>
                </a:lnTo>
                <a:lnTo>
                  <a:pt x="581" y="64"/>
                </a:lnTo>
                <a:lnTo>
                  <a:pt x="581" y="64"/>
                </a:lnTo>
                <a:lnTo>
                  <a:pt x="570" y="51"/>
                </a:lnTo>
                <a:lnTo>
                  <a:pt x="557" y="34"/>
                </a:lnTo>
                <a:lnTo>
                  <a:pt x="549" y="26"/>
                </a:lnTo>
                <a:lnTo>
                  <a:pt x="541" y="18"/>
                </a:lnTo>
                <a:lnTo>
                  <a:pt x="534" y="12"/>
                </a:lnTo>
                <a:lnTo>
                  <a:pt x="526" y="8"/>
                </a:lnTo>
                <a:lnTo>
                  <a:pt x="526" y="8"/>
                </a:lnTo>
                <a:close/>
                <a:moveTo>
                  <a:pt x="383" y="1411"/>
                </a:moveTo>
                <a:lnTo>
                  <a:pt x="423" y="1596"/>
                </a:lnTo>
                <a:lnTo>
                  <a:pt x="414" y="1674"/>
                </a:lnTo>
                <a:lnTo>
                  <a:pt x="414" y="1674"/>
                </a:lnTo>
                <a:lnTo>
                  <a:pt x="416" y="1699"/>
                </a:lnTo>
                <a:lnTo>
                  <a:pt x="416" y="1699"/>
                </a:lnTo>
                <a:lnTo>
                  <a:pt x="416" y="1702"/>
                </a:lnTo>
                <a:lnTo>
                  <a:pt x="415" y="1710"/>
                </a:lnTo>
                <a:lnTo>
                  <a:pt x="415" y="1718"/>
                </a:lnTo>
                <a:lnTo>
                  <a:pt x="414" y="1727"/>
                </a:lnTo>
                <a:lnTo>
                  <a:pt x="414" y="1727"/>
                </a:lnTo>
                <a:lnTo>
                  <a:pt x="414" y="1732"/>
                </a:lnTo>
                <a:lnTo>
                  <a:pt x="412" y="1737"/>
                </a:lnTo>
                <a:lnTo>
                  <a:pt x="408" y="1748"/>
                </a:lnTo>
                <a:lnTo>
                  <a:pt x="403" y="1759"/>
                </a:lnTo>
                <a:lnTo>
                  <a:pt x="399" y="1771"/>
                </a:lnTo>
                <a:lnTo>
                  <a:pt x="399" y="1771"/>
                </a:lnTo>
                <a:lnTo>
                  <a:pt x="383" y="1864"/>
                </a:lnTo>
                <a:lnTo>
                  <a:pt x="383" y="1864"/>
                </a:lnTo>
                <a:lnTo>
                  <a:pt x="377" y="1879"/>
                </a:lnTo>
                <a:lnTo>
                  <a:pt x="363" y="1906"/>
                </a:lnTo>
                <a:lnTo>
                  <a:pt x="344" y="1944"/>
                </a:lnTo>
                <a:lnTo>
                  <a:pt x="344" y="1944"/>
                </a:lnTo>
                <a:lnTo>
                  <a:pt x="348" y="1971"/>
                </a:lnTo>
                <a:lnTo>
                  <a:pt x="350" y="1991"/>
                </a:lnTo>
                <a:lnTo>
                  <a:pt x="350" y="1999"/>
                </a:lnTo>
                <a:lnTo>
                  <a:pt x="349" y="2004"/>
                </a:lnTo>
                <a:lnTo>
                  <a:pt x="349" y="2004"/>
                </a:lnTo>
                <a:lnTo>
                  <a:pt x="343" y="2015"/>
                </a:lnTo>
                <a:lnTo>
                  <a:pt x="330" y="2034"/>
                </a:lnTo>
                <a:lnTo>
                  <a:pt x="313" y="2061"/>
                </a:lnTo>
                <a:lnTo>
                  <a:pt x="289" y="2065"/>
                </a:lnTo>
                <a:lnTo>
                  <a:pt x="289" y="2065"/>
                </a:lnTo>
                <a:lnTo>
                  <a:pt x="291" y="2029"/>
                </a:lnTo>
                <a:lnTo>
                  <a:pt x="291" y="2029"/>
                </a:lnTo>
                <a:lnTo>
                  <a:pt x="294" y="1997"/>
                </a:lnTo>
                <a:lnTo>
                  <a:pt x="294" y="1964"/>
                </a:lnTo>
                <a:lnTo>
                  <a:pt x="294" y="1964"/>
                </a:lnTo>
                <a:lnTo>
                  <a:pt x="296" y="1933"/>
                </a:lnTo>
                <a:lnTo>
                  <a:pt x="296" y="1912"/>
                </a:lnTo>
                <a:lnTo>
                  <a:pt x="296" y="1897"/>
                </a:lnTo>
                <a:lnTo>
                  <a:pt x="296" y="1897"/>
                </a:lnTo>
                <a:lnTo>
                  <a:pt x="294" y="1791"/>
                </a:lnTo>
                <a:lnTo>
                  <a:pt x="291" y="1689"/>
                </a:lnTo>
                <a:lnTo>
                  <a:pt x="291" y="1689"/>
                </a:lnTo>
                <a:lnTo>
                  <a:pt x="292" y="1658"/>
                </a:lnTo>
                <a:lnTo>
                  <a:pt x="291" y="1627"/>
                </a:lnTo>
                <a:lnTo>
                  <a:pt x="291" y="1627"/>
                </a:lnTo>
                <a:lnTo>
                  <a:pt x="292" y="1623"/>
                </a:lnTo>
                <a:lnTo>
                  <a:pt x="294" y="1616"/>
                </a:lnTo>
                <a:lnTo>
                  <a:pt x="301" y="1598"/>
                </a:lnTo>
                <a:lnTo>
                  <a:pt x="307" y="1581"/>
                </a:lnTo>
                <a:lnTo>
                  <a:pt x="311" y="1571"/>
                </a:lnTo>
                <a:lnTo>
                  <a:pt x="311" y="1571"/>
                </a:lnTo>
                <a:lnTo>
                  <a:pt x="316" y="1516"/>
                </a:lnTo>
                <a:lnTo>
                  <a:pt x="316" y="1516"/>
                </a:lnTo>
                <a:lnTo>
                  <a:pt x="318" y="1505"/>
                </a:lnTo>
                <a:lnTo>
                  <a:pt x="323" y="1492"/>
                </a:lnTo>
                <a:lnTo>
                  <a:pt x="330" y="1474"/>
                </a:lnTo>
                <a:lnTo>
                  <a:pt x="383" y="1411"/>
                </a:lnTo>
                <a:close/>
                <a:moveTo>
                  <a:pt x="110" y="613"/>
                </a:moveTo>
                <a:lnTo>
                  <a:pt x="170" y="661"/>
                </a:lnTo>
                <a:lnTo>
                  <a:pt x="117" y="674"/>
                </a:lnTo>
                <a:lnTo>
                  <a:pt x="53" y="624"/>
                </a:lnTo>
                <a:lnTo>
                  <a:pt x="110" y="613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15"/>
          <p:cNvSpPr>
            <a:spLocks noEditPoints="1"/>
          </p:cNvSpPr>
          <p:nvPr/>
        </p:nvSpPr>
        <p:spPr bwMode="auto">
          <a:xfrm>
            <a:off x="958670" y="4784344"/>
            <a:ext cx="455884" cy="1528987"/>
          </a:xfrm>
          <a:custGeom>
            <a:avLst/>
            <a:gdLst>
              <a:gd name="T0" fmla="*/ 140 w 616"/>
              <a:gd name="T1" fmla="*/ 47 h 2066"/>
              <a:gd name="T2" fmla="*/ 113 w 616"/>
              <a:gd name="T3" fmla="*/ 135 h 2066"/>
              <a:gd name="T4" fmla="*/ 112 w 616"/>
              <a:gd name="T5" fmla="*/ 206 h 2066"/>
              <a:gd name="T6" fmla="*/ 88 w 616"/>
              <a:gd name="T7" fmla="*/ 256 h 2066"/>
              <a:gd name="T8" fmla="*/ 73 w 616"/>
              <a:gd name="T9" fmla="*/ 372 h 2066"/>
              <a:gd name="T10" fmla="*/ 16 w 616"/>
              <a:gd name="T11" fmla="*/ 415 h 2066"/>
              <a:gd name="T12" fmla="*/ 0 w 616"/>
              <a:gd name="T13" fmla="*/ 469 h 2066"/>
              <a:gd name="T14" fmla="*/ 22 w 616"/>
              <a:gd name="T15" fmla="*/ 535 h 2066"/>
              <a:gd name="T16" fmla="*/ 1 w 616"/>
              <a:gd name="T17" fmla="*/ 665 h 2066"/>
              <a:gd name="T18" fmla="*/ 34 w 616"/>
              <a:gd name="T19" fmla="*/ 739 h 2066"/>
              <a:gd name="T20" fmla="*/ 72 w 616"/>
              <a:gd name="T21" fmla="*/ 794 h 2066"/>
              <a:gd name="T22" fmla="*/ 61 w 616"/>
              <a:gd name="T23" fmla="*/ 873 h 2066"/>
              <a:gd name="T24" fmla="*/ 24 w 616"/>
              <a:gd name="T25" fmla="*/ 1069 h 2066"/>
              <a:gd name="T26" fmla="*/ 41 w 616"/>
              <a:gd name="T27" fmla="*/ 1116 h 2066"/>
              <a:gd name="T28" fmla="*/ 100 w 616"/>
              <a:gd name="T29" fmla="*/ 1290 h 2066"/>
              <a:gd name="T30" fmla="*/ 124 w 616"/>
              <a:gd name="T31" fmla="*/ 1439 h 2066"/>
              <a:gd name="T32" fmla="*/ 159 w 616"/>
              <a:gd name="T33" fmla="*/ 1725 h 2066"/>
              <a:gd name="T34" fmla="*/ 177 w 616"/>
              <a:gd name="T35" fmla="*/ 1881 h 2066"/>
              <a:gd name="T36" fmla="*/ 200 w 616"/>
              <a:gd name="T37" fmla="*/ 1932 h 2066"/>
              <a:gd name="T38" fmla="*/ 159 w 616"/>
              <a:gd name="T39" fmla="*/ 1952 h 2066"/>
              <a:gd name="T40" fmla="*/ 146 w 616"/>
              <a:gd name="T41" fmla="*/ 1989 h 2066"/>
              <a:gd name="T42" fmla="*/ 192 w 616"/>
              <a:gd name="T43" fmla="*/ 2023 h 2066"/>
              <a:gd name="T44" fmla="*/ 271 w 616"/>
              <a:gd name="T45" fmla="*/ 2061 h 2066"/>
              <a:gd name="T46" fmla="*/ 326 w 616"/>
              <a:gd name="T47" fmla="*/ 2053 h 2066"/>
              <a:gd name="T48" fmla="*/ 335 w 616"/>
              <a:gd name="T49" fmla="*/ 1962 h 2066"/>
              <a:gd name="T50" fmla="*/ 337 w 616"/>
              <a:gd name="T51" fmla="*/ 1933 h 2066"/>
              <a:gd name="T52" fmla="*/ 303 w 616"/>
              <a:gd name="T53" fmla="*/ 1861 h 2066"/>
              <a:gd name="T54" fmla="*/ 260 w 616"/>
              <a:gd name="T55" fmla="*/ 1272 h 2066"/>
              <a:gd name="T56" fmla="*/ 293 w 616"/>
              <a:gd name="T57" fmla="*/ 1331 h 2066"/>
              <a:gd name="T58" fmla="*/ 355 w 616"/>
              <a:gd name="T59" fmla="*/ 1506 h 2066"/>
              <a:gd name="T60" fmla="*/ 433 w 616"/>
              <a:gd name="T61" fmla="*/ 1706 h 2066"/>
              <a:gd name="T62" fmla="*/ 463 w 616"/>
              <a:gd name="T63" fmla="*/ 1873 h 2066"/>
              <a:gd name="T64" fmla="*/ 483 w 616"/>
              <a:gd name="T65" fmla="*/ 1927 h 2066"/>
              <a:gd name="T66" fmla="*/ 527 w 616"/>
              <a:gd name="T67" fmla="*/ 1978 h 2066"/>
              <a:gd name="T68" fmla="*/ 578 w 616"/>
              <a:gd name="T69" fmla="*/ 1973 h 2066"/>
              <a:gd name="T70" fmla="*/ 610 w 616"/>
              <a:gd name="T71" fmla="*/ 1917 h 2066"/>
              <a:gd name="T72" fmla="*/ 614 w 616"/>
              <a:gd name="T73" fmla="*/ 1862 h 2066"/>
              <a:gd name="T74" fmla="*/ 591 w 616"/>
              <a:gd name="T75" fmla="*/ 1829 h 2066"/>
              <a:gd name="T76" fmla="*/ 565 w 616"/>
              <a:gd name="T77" fmla="*/ 1760 h 2066"/>
              <a:gd name="T78" fmla="*/ 483 w 616"/>
              <a:gd name="T79" fmla="*/ 1288 h 2066"/>
              <a:gd name="T80" fmla="*/ 465 w 616"/>
              <a:gd name="T81" fmla="*/ 996 h 2066"/>
              <a:gd name="T82" fmla="*/ 479 w 616"/>
              <a:gd name="T83" fmla="*/ 922 h 2066"/>
              <a:gd name="T84" fmla="*/ 544 w 616"/>
              <a:gd name="T85" fmla="*/ 737 h 2066"/>
              <a:gd name="T86" fmla="*/ 567 w 616"/>
              <a:gd name="T87" fmla="*/ 684 h 2066"/>
              <a:gd name="T88" fmla="*/ 586 w 616"/>
              <a:gd name="T89" fmla="*/ 657 h 2066"/>
              <a:gd name="T90" fmla="*/ 545 w 616"/>
              <a:gd name="T91" fmla="*/ 474 h 2066"/>
              <a:gd name="T92" fmla="*/ 501 w 616"/>
              <a:gd name="T93" fmla="*/ 375 h 2066"/>
              <a:gd name="T94" fmla="*/ 320 w 616"/>
              <a:gd name="T95" fmla="*/ 274 h 2066"/>
              <a:gd name="T96" fmla="*/ 344 w 616"/>
              <a:gd name="T97" fmla="*/ 256 h 2066"/>
              <a:gd name="T98" fmla="*/ 355 w 616"/>
              <a:gd name="T99" fmla="*/ 225 h 2066"/>
              <a:gd name="T100" fmla="*/ 367 w 616"/>
              <a:gd name="T101" fmla="*/ 193 h 2066"/>
              <a:gd name="T102" fmla="*/ 367 w 616"/>
              <a:gd name="T103" fmla="*/ 146 h 2066"/>
              <a:gd name="T104" fmla="*/ 377 w 616"/>
              <a:gd name="T105" fmla="*/ 114 h 2066"/>
              <a:gd name="T106" fmla="*/ 368 w 616"/>
              <a:gd name="T107" fmla="*/ 62 h 2066"/>
              <a:gd name="T108" fmla="*/ 367 w 616"/>
              <a:gd name="T109" fmla="*/ 48 h 2066"/>
              <a:gd name="T110" fmla="*/ 340 w 616"/>
              <a:gd name="T111" fmla="*/ 26 h 2066"/>
              <a:gd name="T112" fmla="*/ 291 w 616"/>
              <a:gd name="T113" fmla="*/ 14 h 2066"/>
              <a:gd name="T114" fmla="*/ 222 w 616"/>
              <a:gd name="T115" fmla="*/ 0 h 2066"/>
              <a:gd name="T116" fmla="*/ 144 w 616"/>
              <a:gd name="T117" fmla="*/ 251 h 2066"/>
              <a:gd name="T118" fmla="*/ 161 w 616"/>
              <a:gd name="T119" fmla="*/ 268 h 2066"/>
              <a:gd name="T120" fmla="*/ 180 w 616"/>
              <a:gd name="T121" fmla="*/ 291 h 2066"/>
              <a:gd name="T122" fmla="*/ 169 w 616"/>
              <a:gd name="T123" fmla="*/ 304 h 2066"/>
              <a:gd name="T124" fmla="*/ 143 w 616"/>
              <a:gd name="T125" fmla="*/ 343 h 20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616" h="2066">
                <a:moveTo>
                  <a:pt x="187" y="3"/>
                </a:moveTo>
                <a:lnTo>
                  <a:pt x="187" y="3"/>
                </a:lnTo>
                <a:lnTo>
                  <a:pt x="170" y="16"/>
                </a:lnTo>
                <a:lnTo>
                  <a:pt x="156" y="28"/>
                </a:lnTo>
                <a:lnTo>
                  <a:pt x="144" y="40"/>
                </a:lnTo>
                <a:lnTo>
                  <a:pt x="144" y="40"/>
                </a:lnTo>
                <a:lnTo>
                  <a:pt x="140" y="47"/>
                </a:lnTo>
                <a:lnTo>
                  <a:pt x="135" y="55"/>
                </a:lnTo>
                <a:lnTo>
                  <a:pt x="129" y="72"/>
                </a:lnTo>
                <a:lnTo>
                  <a:pt x="124" y="88"/>
                </a:lnTo>
                <a:lnTo>
                  <a:pt x="122" y="99"/>
                </a:lnTo>
                <a:lnTo>
                  <a:pt x="122" y="99"/>
                </a:lnTo>
                <a:lnTo>
                  <a:pt x="120" y="113"/>
                </a:lnTo>
                <a:lnTo>
                  <a:pt x="113" y="135"/>
                </a:lnTo>
                <a:lnTo>
                  <a:pt x="105" y="165"/>
                </a:lnTo>
                <a:lnTo>
                  <a:pt x="105" y="165"/>
                </a:lnTo>
                <a:lnTo>
                  <a:pt x="106" y="181"/>
                </a:lnTo>
                <a:lnTo>
                  <a:pt x="109" y="195"/>
                </a:lnTo>
                <a:lnTo>
                  <a:pt x="110" y="201"/>
                </a:lnTo>
                <a:lnTo>
                  <a:pt x="112" y="206"/>
                </a:lnTo>
                <a:lnTo>
                  <a:pt x="112" y="206"/>
                </a:lnTo>
                <a:lnTo>
                  <a:pt x="132" y="227"/>
                </a:lnTo>
                <a:lnTo>
                  <a:pt x="144" y="240"/>
                </a:lnTo>
                <a:lnTo>
                  <a:pt x="144" y="240"/>
                </a:lnTo>
                <a:lnTo>
                  <a:pt x="117" y="246"/>
                </a:lnTo>
                <a:lnTo>
                  <a:pt x="98" y="251"/>
                </a:lnTo>
                <a:lnTo>
                  <a:pt x="91" y="255"/>
                </a:lnTo>
                <a:lnTo>
                  <a:pt x="88" y="256"/>
                </a:lnTo>
                <a:lnTo>
                  <a:pt x="88" y="256"/>
                </a:lnTo>
                <a:lnTo>
                  <a:pt x="89" y="262"/>
                </a:lnTo>
                <a:lnTo>
                  <a:pt x="91" y="273"/>
                </a:lnTo>
                <a:lnTo>
                  <a:pt x="101" y="302"/>
                </a:lnTo>
                <a:lnTo>
                  <a:pt x="115" y="345"/>
                </a:lnTo>
                <a:lnTo>
                  <a:pt x="117" y="357"/>
                </a:lnTo>
                <a:lnTo>
                  <a:pt x="73" y="372"/>
                </a:lnTo>
                <a:lnTo>
                  <a:pt x="73" y="372"/>
                </a:lnTo>
                <a:lnTo>
                  <a:pt x="66" y="375"/>
                </a:lnTo>
                <a:lnTo>
                  <a:pt x="58" y="378"/>
                </a:lnTo>
                <a:lnTo>
                  <a:pt x="49" y="384"/>
                </a:lnTo>
                <a:lnTo>
                  <a:pt x="38" y="392"/>
                </a:lnTo>
                <a:lnTo>
                  <a:pt x="27" y="402"/>
                </a:lnTo>
                <a:lnTo>
                  <a:pt x="16" y="415"/>
                </a:lnTo>
                <a:lnTo>
                  <a:pt x="12" y="424"/>
                </a:lnTo>
                <a:lnTo>
                  <a:pt x="7" y="432"/>
                </a:lnTo>
                <a:lnTo>
                  <a:pt x="7" y="432"/>
                </a:lnTo>
                <a:lnTo>
                  <a:pt x="3" y="441"/>
                </a:lnTo>
                <a:lnTo>
                  <a:pt x="1" y="450"/>
                </a:lnTo>
                <a:lnTo>
                  <a:pt x="0" y="459"/>
                </a:lnTo>
                <a:lnTo>
                  <a:pt x="0" y="469"/>
                </a:lnTo>
                <a:lnTo>
                  <a:pt x="1" y="477"/>
                </a:lnTo>
                <a:lnTo>
                  <a:pt x="2" y="486"/>
                </a:lnTo>
                <a:lnTo>
                  <a:pt x="6" y="502"/>
                </a:lnTo>
                <a:lnTo>
                  <a:pt x="11" y="515"/>
                </a:lnTo>
                <a:lnTo>
                  <a:pt x="16" y="526"/>
                </a:lnTo>
                <a:lnTo>
                  <a:pt x="22" y="535"/>
                </a:lnTo>
                <a:lnTo>
                  <a:pt x="22" y="535"/>
                </a:lnTo>
                <a:lnTo>
                  <a:pt x="14" y="569"/>
                </a:lnTo>
                <a:lnTo>
                  <a:pt x="9" y="596"/>
                </a:lnTo>
                <a:lnTo>
                  <a:pt x="5" y="617"/>
                </a:lnTo>
                <a:lnTo>
                  <a:pt x="5" y="617"/>
                </a:lnTo>
                <a:lnTo>
                  <a:pt x="3" y="624"/>
                </a:lnTo>
                <a:lnTo>
                  <a:pt x="2" y="637"/>
                </a:lnTo>
                <a:lnTo>
                  <a:pt x="1" y="665"/>
                </a:lnTo>
                <a:lnTo>
                  <a:pt x="2" y="693"/>
                </a:lnTo>
                <a:lnTo>
                  <a:pt x="5" y="703"/>
                </a:lnTo>
                <a:lnTo>
                  <a:pt x="7" y="710"/>
                </a:lnTo>
                <a:lnTo>
                  <a:pt x="7" y="710"/>
                </a:lnTo>
                <a:lnTo>
                  <a:pt x="14" y="720"/>
                </a:lnTo>
                <a:lnTo>
                  <a:pt x="23" y="730"/>
                </a:lnTo>
                <a:lnTo>
                  <a:pt x="34" y="739"/>
                </a:lnTo>
                <a:lnTo>
                  <a:pt x="34" y="739"/>
                </a:lnTo>
                <a:lnTo>
                  <a:pt x="45" y="765"/>
                </a:lnTo>
                <a:lnTo>
                  <a:pt x="55" y="783"/>
                </a:lnTo>
                <a:lnTo>
                  <a:pt x="60" y="791"/>
                </a:lnTo>
                <a:lnTo>
                  <a:pt x="63" y="793"/>
                </a:lnTo>
                <a:lnTo>
                  <a:pt x="63" y="793"/>
                </a:lnTo>
                <a:lnTo>
                  <a:pt x="72" y="794"/>
                </a:lnTo>
                <a:lnTo>
                  <a:pt x="82" y="794"/>
                </a:lnTo>
                <a:lnTo>
                  <a:pt x="95" y="793"/>
                </a:lnTo>
                <a:lnTo>
                  <a:pt x="95" y="793"/>
                </a:lnTo>
                <a:lnTo>
                  <a:pt x="79" y="830"/>
                </a:lnTo>
                <a:lnTo>
                  <a:pt x="68" y="857"/>
                </a:lnTo>
                <a:lnTo>
                  <a:pt x="61" y="873"/>
                </a:lnTo>
                <a:lnTo>
                  <a:pt x="61" y="873"/>
                </a:lnTo>
                <a:lnTo>
                  <a:pt x="57" y="883"/>
                </a:lnTo>
                <a:lnTo>
                  <a:pt x="52" y="903"/>
                </a:lnTo>
                <a:lnTo>
                  <a:pt x="36" y="963"/>
                </a:lnTo>
                <a:lnTo>
                  <a:pt x="17" y="1049"/>
                </a:lnTo>
                <a:lnTo>
                  <a:pt x="17" y="1049"/>
                </a:lnTo>
                <a:lnTo>
                  <a:pt x="19" y="1055"/>
                </a:lnTo>
                <a:lnTo>
                  <a:pt x="24" y="1069"/>
                </a:lnTo>
                <a:lnTo>
                  <a:pt x="24" y="1069"/>
                </a:lnTo>
                <a:lnTo>
                  <a:pt x="28" y="1078"/>
                </a:lnTo>
                <a:lnTo>
                  <a:pt x="34" y="1092"/>
                </a:lnTo>
                <a:lnTo>
                  <a:pt x="39" y="1105"/>
                </a:lnTo>
                <a:lnTo>
                  <a:pt x="40" y="1111"/>
                </a:lnTo>
                <a:lnTo>
                  <a:pt x="41" y="1116"/>
                </a:lnTo>
                <a:lnTo>
                  <a:pt x="41" y="1116"/>
                </a:lnTo>
                <a:lnTo>
                  <a:pt x="42" y="1122"/>
                </a:lnTo>
                <a:lnTo>
                  <a:pt x="45" y="1132"/>
                </a:lnTo>
                <a:lnTo>
                  <a:pt x="55" y="1159"/>
                </a:lnTo>
                <a:lnTo>
                  <a:pt x="85" y="1236"/>
                </a:lnTo>
                <a:lnTo>
                  <a:pt x="85" y="1236"/>
                </a:lnTo>
                <a:lnTo>
                  <a:pt x="94" y="1261"/>
                </a:lnTo>
                <a:lnTo>
                  <a:pt x="100" y="1290"/>
                </a:lnTo>
                <a:lnTo>
                  <a:pt x="106" y="1321"/>
                </a:lnTo>
                <a:lnTo>
                  <a:pt x="111" y="1353"/>
                </a:lnTo>
                <a:lnTo>
                  <a:pt x="117" y="1406"/>
                </a:lnTo>
                <a:lnTo>
                  <a:pt x="121" y="1425"/>
                </a:lnTo>
                <a:lnTo>
                  <a:pt x="122" y="1433"/>
                </a:lnTo>
                <a:lnTo>
                  <a:pt x="122" y="1433"/>
                </a:lnTo>
                <a:lnTo>
                  <a:pt x="124" y="1439"/>
                </a:lnTo>
                <a:lnTo>
                  <a:pt x="128" y="1450"/>
                </a:lnTo>
                <a:lnTo>
                  <a:pt x="134" y="1479"/>
                </a:lnTo>
                <a:lnTo>
                  <a:pt x="142" y="1518"/>
                </a:lnTo>
                <a:lnTo>
                  <a:pt x="142" y="1518"/>
                </a:lnTo>
                <a:lnTo>
                  <a:pt x="151" y="1614"/>
                </a:lnTo>
                <a:lnTo>
                  <a:pt x="158" y="1692"/>
                </a:lnTo>
                <a:lnTo>
                  <a:pt x="159" y="1725"/>
                </a:lnTo>
                <a:lnTo>
                  <a:pt x="160" y="1749"/>
                </a:lnTo>
                <a:lnTo>
                  <a:pt x="160" y="1749"/>
                </a:lnTo>
                <a:lnTo>
                  <a:pt x="161" y="1770"/>
                </a:lnTo>
                <a:lnTo>
                  <a:pt x="164" y="1797"/>
                </a:lnTo>
                <a:lnTo>
                  <a:pt x="167" y="1825"/>
                </a:lnTo>
                <a:lnTo>
                  <a:pt x="172" y="1854"/>
                </a:lnTo>
                <a:lnTo>
                  <a:pt x="177" y="1881"/>
                </a:lnTo>
                <a:lnTo>
                  <a:pt x="182" y="1903"/>
                </a:lnTo>
                <a:lnTo>
                  <a:pt x="186" y="1919"/>
                </a:lnTo>
                <a:lnTo>
                  <a:pt x="188" y="1924"/>
                </a:lnTo>
                <a:lnTo>
                  <a:pt x="189" y="1925"/>
                </a:lnTo>
                <a:lnTo>
                  <a:pt x="189" y="1925"/>
                </a:lnTo>
                <a:lnTo>
                  <a:pt x="195" y="1929"/>
                </a:lnTo>
                <a:lnTo>
                  <a:pt x="200" y="1932"/>
                </a:lnTo>
                <a:lnTo>
                  <a:pt x="206" y="1933"/>
                </a:lnTo>
                <a:lnTo>
                  <a:pt x="206" y="1933"/>
                </a:lnTo>
                <a:lnTo>
                  <a:pt x="198" y="1934"/>
                </a:lnTo>
                <a:lnTo>
                  <a:pt x="189" y="1936"/>
                </a:lnTo>
                <a:lnTo>
                  <a:pt x="180" y="1940"/>
                </a:lnTo>
                <a:lnTo>
                  <a:pt x="169" y="1945"/>
                </a:lnTo>
                <a:lnTo>
                  <a:pt x="159" y="1952"/>
                </a:lnTo>
                <a:lnTo>
                  <a:pt x="155" y="1957"/>
                </a:lnTo>
                <a:lnTo>
                  <a:pt x="151" y="1962"/>
                </a:lnTo>
                <a:lnTo>
                  <a:pt x="149" y="1968"/>
                </a:lnTo>
                <a:lnTo>
                  <a:pt x="146" y="1976"/>
                </a:lnTo>
                <a:lnTo>
                  <a:pt x="146" y="1976"/>
                </a:lnTo>
                <a:lnTo>
                  <a:pt x="146" y="1983"/>
                </a:lnTo>
                <a:lnTo>
                  <a:pt x="146" y="1989"/>
                </a:lnTo>
                <a:lnTo>
                  <a:pt x="149" y="1994"/>
                </a:lnTo>
                <a:lnTo>
                  <a:pt x="151" y="1999"/>
                </a:lnTo>
                <a:lnTo>
                  <a:pt x="155" y="2004"/>
                </a:lnTo>
                <a:lnTo>
                  <a:pt x="159" y="2007"/>
                </a:lnTo>
                <a:lnTo>
                  <a:pt x="169" y="2014"/>
                </a:lnTo>
                <a:lnTo>
                  <a:pt x="180" y="2018"/>
                </a:lnTo>
                <a:lnTo>
                  <a:pt x="192" y="2023"/>
                </a:lnTo>
                <a:lnTo>
                  <a:pt x="203" y="2027"/>
                </a:lnTo>
                <a:lnTo>
                  <a:pt x="211" y="2032"/>
                </a:lnTo>
                <a:lnTo>
                  <a:pt x="211" y="2032"/>
                </a:lnTo>
                <a:lnTo>
                  <a:pt x="231" y="2043"/>
                </a:lnTo>
                <a:lnTo>
                  <a:pt x="244" y="2050"/>
                </a:lnTo>
                <a:lnTo>
                  <a:pt x="258" y="2056"/>
                </a:lnTo>
                <a:lnTo>
                  <a:pt x="271" y="2061"/>
                </a:lnTo>
                <a:lnTo>
                  <a:pt x="285" y="2065"/>
                </a:lnTo>
                <a:lnTo>
                  <a:pt x="296" y="2066"/>
                </a:lnTo>
                <a:lnTo>
                  <a:pt x="301" y="2065"/>
                </a:lnTo>
                <a:lnTo>
                  <a:pt x="304" y="2064"/>
                </a:lnTo>
                <a:lnTo>
                  <a:pt x="304" y="2064"/>
                </a:lnTo>
                <a:lnTo>
                  <a:pt x="318" y="2058"/>
                </a:lnTo>
                <a:lnTo>
                  <a:pt x="326" y="2053"/>
                </a:lnTo>
                <a:lnTo>
                  <a:pt x="329" y="2049"/>
                </a:lnTo>
                <a:lnTo>
                  <a:pt x="331" y="2047"/>
                </a:lnTo>
                <a:lnTo>
                  <a:pt x="333" y="2043"/>
                </a:lnTo>
                <a:lnTo>
                  <a:pt x="333" y="2039"/>
                </a:lnTo>
                <a:lnTo>
                  <a:pt x="333" y="2039"/>
                </a:lnTo>
                <a:lnTo>
                  <a:pt x="334" y="1996"/>
                </a:lnTo>
                <a:lnTo>
                  <a:pt x="335" y="1962"/>
                </a:lnTo>
                <a:lnTo>
                  <a:pt x="320" y="1943"/>
                </a:lnTo>
                <a:lnTo>
                  <a:pt x="320" y="1943"/>
                </a:lnTo>
                <a:lnTo>
                  <a:pt x="323" y="1943"/>
                </a:lnTo>
                <a:lnTo>
                  <a:pt x="330" y="1940"/>
                </a:lnTo>
                <a:lnTo>
                  <a:pt x="333" y="1939"/>
                </a:lnTo>
                <a:lnTo>
                  <a:pt x="336" y="1936"/>
                </a:lnTo>
                <a:lnTo>
                  <a:pt x="337" y="1933"/>
                </a:lnTo>
                <a:lnTo>
                  <a:pt x="337" y="1928"/>
                </a:lnTo>
                <a:lnTo>
                  <a:pt x="337" y="1928"/>
                </a:lnTo>
                <a:lnTo>
                  <a:pt x="335" y="1922"/>
                </a:lnTo>
                <a:lnTo>
                  <a:pt x="330" y="1912"/>
                </a:lnTo>
                <a:lnTo>
                  <a:pt x="317" y="1887"/>
                </a:lnTo>
                <a:lnTo>
                  <a:pt x="309" y="1873"/>
                </a:lnTo>
                <a:lnTo>
                  <a:pt x="303" y="1861"/>
                </a:lnTo>
                <a:lnTo>
                  <a:pt x="299" y="1848"/>
                </a:lnTo>
                <a:lnTo>
                  <a:pt x="297" y="1840"/>
                </a:lnTo>
                <a:lnTo>
                  <a:pt x="297" y="1840"/>
                </a:lnTo>
                <a:lnTo>
                  <a:pt x="293" y="1668"/>
                </a:lnTo>
                <a:lnTo>
                  <a:pt x="290" y="1513"/>
                </a:lnTo>
                <a:lnTo>
                  <a:pt x="260" y="1272"/>
                </a:lnTo>
                <a:lnTo>
                  <a:pt x="260" y="1272"/>
                </a:lnTo>
                <a:lnTo>
                  <a:pt x="260" y="1226"/>
                </a:lnTo>
                <a:lnTo>
                  <a:pt x="260" y="1197"/>
                </a:lnTo>
                <a:lnTo>
                  <a:pt x="260" y="1190"/>
                </a:lnTo>
                <a:lnTo>
                  <a:pt x="260" y="1189"/>
                </a:lnTo>
                <a:lnTo>
                  <a:pt x="260" y="1190"/>
                </a:lnTo>
                <a:lnTo>
                  <a:pt x="260" y="1190"/>
                </a:lnTo>
                <a:lnTo>
                  <a:pt x="293" y="1331"/>
                </a:lnTo>
                <a:lnTo>
                  <a:pt x="317" y="1426"/>
                </a:lnTo>
                <a:lnTo>
                  <a:pt x="330" y="1477"/>
                </a:lnTo>
                <a:lnTo>
                  <a:pt x="330" y="1477"/>
                </a:lnTo>
                <a:lnTo>
                  <a:pt x="333" y="1485"/>
                </a:lnTo>
                <a:lnTo>
                  <a:pt x="337" y="1490"/>
                </a:lnTo>
                <a:lnTo>
                  <a:pt x="346" y="1497"/>
                </a:lnTo>
                <a:lnTo>
                  <a:pt x="355" y="1506"/>
                </a:lnTo>
                <a:lnTo>
                  <a:pt x="358" y="1510"/>
                </a:lnTo>
                <a:lnTo>
                  <a:pt x="362" y="1518"/>
                </a:lnTo>
                <a:lnTo>
                  <a:pt x="362" y="1518"/>
                </a:lnTo>
                <a:lnTo>
                  <a:pt x="395" y="1602"/>
                </a:lnTo>
                <a:lnTo>
                  <a:pt x="417" y="1660"/>
                </a:lnTo>
                <a:lnTo>
                  <a:pt x="433" y="1706"/>
                </a:lnTo>
                <a:lnTo>
                  <a:pt x="433" y="1706"/>
                </a:lnTo>
                <a:lnTo>
                  <a:pt x="439" y="1727"/>
                </a:lnTo>
                <a:lnTo>
                  <a:pt x="444" y="1750"/>
                </a:lnTo>
                <a:lnTo>
                  <a:pt x="454" y="1803"/>
                </a:lnTo>
                <a:lnTo>
                  <a:pt x="460" y="1847"/>
                </a:lnTo>
                <a:lnTo>
                  <a:pt x="462" y="1869"/>
                </a:lnTo>
                <a:lnTo>
                  <a:pt x="462" y="1869"/>
                </a:lnTo>
                <a:lnTo>
                  <a:pt x="463" y="1873"/>
                </a:lnTo>
                <a:lnTo>
                  <a:pt x="466" y="1876"/>
                </a:lnTo>
                <a:lnTo>
                  <a:pt x="472" y="1884"/>
                </a:lnTo>
                <a:lnTo>
                  <a:pt x="481" y="1892"/>
                </a:lnTo>
                <a:lnTo>
                  <a:pt x="481" y="1892"/>
                </a:lnTo>
                <a:lnTo>
                  <a:pt x="481" y="1898"/>
                </a:lnTo>
                <a:lnTo>
                  <a:pt x="482" y="1917"/>
                </a:lnTo>
                <a:lnTo>
                  <a:pt x="483" y="1927"/>
                </a:lnTo>
                <a:lnTo>
                  <a:pt x="487" y="1938"/>
                </a:lnTo>
                <a:lnTo>
                  <a:pt x="492" y="1949"/>
                </a:lnTo>
                <a:lnTo>
                  <a:pt x="498" y="1957"/>
                </a:lnTo>
                <a:lnTo>
                  <a:pt x="498" y="1957"/>
                </a:lnTo>
                <a:lnTo>
                  <a:pt x="506" y="1966"/>
                </a:lnTo>
                <a:lnTo>
                  <a:pt x="516" y="1973"/>
                </a:lnTo>
                <a:lnTo>
                  <a:pt x="527" y="1978"/>
                </a:lnTo>
                <a:lnTo>
                  <a:pt x="539" y="1982"/>
                </a:lnTo>
                <a:lnTo>
                  <a:pt x="550" y="1984"/>
                </a:lnTo>
                <a:lnTo>
                  <a:pt x="561" y="1983"/>
                </a:lnTo>
                <a:lnTo>
                  <a:pt x="566" y="1982"/>
                </a:lnTo>
                <a:lnTo>
                  <a:pt x="571" y="1979"/>
                </a:lnTo>
                <a:lnTo>
                  <a:pt x="576" y="1977"/>
                </a:lnTo>
                <a:lnTo>
                  <a:pt x="578" y="1973"/>
                </a:lnTo>
                <a:lnTo>
                  <a:pt x="578" y="1973"/>
                </a:lnTo>
                <a:lnTo>
                  <a:pt x="591" y="1956"/>
                </a:lnTo>
                <a:lnTo>
                  <a:pt x="602" y="1941"/>
                </a:lnTo>
                <a:lnTo>
                  <a:pt x="608" y="1927"/>
                </a:lnTo>
                <a:lnTo>
                  <a:pt x="610" y="1922"/>
                </a:lnTo>
                <a:lnTo>
                  <a:pt x="610" y="1917"/>
                </a:lnTo>
                <a:lnTo>
                  <a:pt x="610" y="1917"/>
                </a:lnTo>
                <a:lnTo>
                  <a:pt x="609" y="1905"/>
                </a:lnTo>
                <a:lnTo>
                  <a:pt x="607" y="1890"/>
                </a:lnTo>
                <a:lnTo>
                  <a:pt x="603" y="1874"/>
                </a:lnTo>
                <a:lnTo>
                  <a:pt x="603" y="1874"/>
                </a:lnTo>
                <a:lnTo>
                  <a:pt x="605" y="1872"/>
                </a:lnTo>
                <a:lnTo>
                  <a:pt x="612" y="1865"/>
                </a:lnTo>
                <a:lnTo>
                  <a:pt x="614" y="1862"/>
                </a:lnTo>
                <a:lnTo>
                  <a:pt x="615" y="1858"/>
                </a:lnTo>
                <a:lnTo>
                  <a:pt x="616" y="1853"/>
                </a:lnTo>
                <a:lnTo>
                  <a:pt x="615" y="1850"/>
                </a:lnTo>
                <a:lnTo>
                  <a:pt x="615" y="1850"/>
                </a:lnTo>
                <a:lnTo>
                  <a:pt x="613" y="1846"/>
                </a:lnTo>
                <a:lnTo>
                  <a:pt x="607" y="1841"/>
                </a:lnTo>
                <a:lnTo>
                  <a:pt x="591" y="1829"/>
                </a:lnTo>
                <a:lnTo>
                  <a:pt x="582" y="1823"/>
                </a:lnTo>
                <a:lnTo>
                  <a:pt x="575" y="1814"/>
                </a:lnTo>
                <a:lnTo>
                  <a:pt x="570" y="1807"/>
                </a:lnTo>
                <a:lnTo>
                  <a:pt x="567" y="1802"/>
                </a:lnTo>
                <a:lnTo>
                  <a:pt x="566" y="1798"/>
                </a:lnTo>
                <a:lnTo>
                  <a:pt x="566" y="1798"/>
                </a:lnTo>
                <a:lnTo>
                  <a:pt x="565" y="1760"/>
                </a:lnTo>
                <a:lnTo>
                  <a:pt x="563" y="1697"/>
                </a:lnTo>
                <a:lnTo>
                  <a:pt x="560" y="1662"/>
                </a:lnTo>
                <a:lnTo>
                  <a:pt x="559" y="1629"/>
                </a:lnTo>
                <a:lnTo>
                  <a:pt x="555" y="1600"/>
                </a:lnTo>
                <a:lnTo>
                  <a:pt x="552" y="1577"/>
                </a:lnTo>
                <a:lnTo>
                  <a:pt x="552" y="1577"/>
                </a:lnTo>
                <a:lnTo>
                  <a:pt x="483" y="1288"/>
                </a:lnTo>
                <a:lnTo>
                  <a:pt x="452" y="1000"/>
                </a:lnTo>
                <a:lnTo>
                  <a:pt x="452" y="1000"/>
                </a:lnTo>
                <a:lnTo>
                  <a:pt x="455" y="1003"/>
                </a:lnTo>
                <a:lnTo>
                  <a:pt x="456" y="1003"/>
                </a:lnTo>
                <a:lnTo>
                  <a:pt x="459" y="1003"/>
                </a:lnTo>
                <a:lnTo>
                  <a:pt x="462" y="1000"/>
                </a:lnTo>
                <a:lnTo>
                  <a:pt x="465" y="996"/>
                </a:lnTo>
                <a:lnTo>
                  <a:pt x="468" y="989"/>
                </a:lnTo>
                <a:lnTo>
                  <a:pt x="472" y="978"/>
                </a:lnTo>
                <a:lnTo>
                  <a:pt x="472" y="978"/>
                </a:lnTo>
                <a:lnTo>
                  <a:pt x="476" y="965"/>
                </a:lnTo>
                <a:lnTo>
                  <a:pt x="478" y="950"/>
                </a:lnTo>
                <a:lnTo>
                  <a:pt x="478" y="935"/>
                </a:lnTo>
                <a:lnTo>
                  <a:pt x="479" y="922"/>
                </a:lnTo>
                <a:lnTo>
                  <a:pt x="478" y="901"/>
                </a:lnTo>
                <a:lnTo>
                  <a:pt x="478" y="892"/>
                </a:lnTo>
                <a:lnTo>
                  <a:pt x="478" y="892"/>
                </a:lnTo>
                <a:lnTo>
                  <a:pt x="511" y="818"/>
                </a:lnTo>
                <a:lnTo>
                  <a:pt x="533" y="765"/>
                </a:lnTo>
                <a:lnTo>
                  <a:pt x="541" y="745"/>
                </a:lnTo>
                <a:lnTo>
                  <a:pt x="544" y="737"/>
                </a:lnTo>
                <a:lnTo>
                  <a:pt x="544" y="737"/>
                </a:lnTo>
                <a:lnTo>
                  <a:pt x="547" y="709"/>
                </a:lnTo>
                <a:lnTo>
                  <a:pt x="549" y="688"/>
                </a:lnTo>
                <a:lnTo>
                  <a:pt x="549" y="688"/>
                </a:lnTo>
                <a:lnTo>
                  <a:pt x="555" y="688"/>
                </a:lnTo>
                <a:lnTo>
                  <a:pt x="560" y="687"/>
                </a:lnTo>
                <a:lnTo>
                  <a:pt x="567" y="684"/>
                </a:lnTo>
                <a:lnTo>
                  <a:pt x="575" y="682"/>
                </a:lnTo>
                <a:lnTo>
                  <a:pt x="581" y="676"/>
                </a:lnTo>
                <a:lnTo>
                  <a:pt x="583" y="672"/>
                </a:lnTo>
                <a:lnTo>
                  <a:pt x="585" y="668"/>
                </a:lnTo>
                <a:lnTo>
                  <a:pt x="586" y="663"/>
                </a:lnTo>
                <a:lnTo>
                  <a:pt x="586" y="657"/>
                </a:lnTo>
                <a:lnTo>
                  <a:pt x="586" y="657"/>
                </a:lnTo>
                <a:lnTo>
                  <a:pt x="585" y="638"/>
                </a:lnTo>
                <a:lnTo>
                  <a:pt x="581" y="622"/>
                </a:lnTo>
                <a:lnTo>
                  <a:pt x="576" y="602"/>
                </a:lnTo>
                <a:lnTo>
                  <a:pt x="569" y="574"/>
                </a:lnTo>
                <a:lnTo>
                  <a:pt x="569" y="574"/>
                </a:lnTo>
                <a:lnTo>
                  <a:pt x="559" y="529"/>
                </a:lnTo>
                <a:lnTo>
                  <a:pt x="545" y="474"/>
                </a:lnTo>
                <a:lnTo>
                  <a:pt x="532" y="424"/>
                </a:lnTo>
                <a:lnTo>
                  <a:pt x="526" y="404"/>
                </a:lnTo>
                <a:lnTo>
                  <a:pt x="522" y="392"/>
                </a:lnTo>
                <a:lnTo>
                  <a:pt x="522" y="392"/>
                </a:lnTo>
                <a:lnTo>
                  <a:pt x="520" y="388"/>
                </a:lnTo>
                <a:lnTo>
                  <a:pt x="515" y="383"/>
                </a:lnTo>
                <a:lnTo>
                  <a:pt x="501" y="375"/>
                </a:lnTo>
                <a:lnTo>
                  <a:pt x="485" y="365"/>
                </a:lnTo>
                <a:lnTo>
                  <a:pt x="467" y="356"/>
                </a:lnTo>
                <a:lnTo>
                  <a:pt x="433" y="343"/>
                </a:lnTo>
                <a:lnTo>
                  <a:pt x="418" y="338"/>
                </a:lnTo>
                <a:lnTo>
                  <a:pt x="355" y="316"/>
                </a:lnTo>
                <a:lnTo>
                  <a:pt x="320" y="274"/>
                </a:lnTo>
                <a:lnTo>
                  <a:pt x="320" y="274"/>
                </a:lnTo>
                <a:lnTo>
                  <a:pt x="329" y="264"/>
                </a:lnTo>
                <a:lnTo>
                  <a:pt x="336" y="257"/>
                </a:lnTo>
                <a:lnTo>
                  <a:pt x="340" y="256"/>
                </a:lnTo>
                <a:lnTo>
                  <a:pt x="342" y="256"/>
                </a:lnTo>
                <a:lnTo>
                  <a:pt x="342" y="256"/>
                </a:lnTo>
                <a:lnTo>
                  <a:pt x="344" y="257"/>
                </a:lnTo>
                <a:lnTo>
                  <a:pt x="344" y="256"/>
                </a:lnTo>
                <a:lnTo>
                  <a:pt x="346" y="253"/>
                </a:lnTo>
                <a:lnTo>
                  <a:pt x="348" y="242"/>
                </a:lnTo>
                <a:lnTo>
                  <a:pt x="351" y="231"/>
                </a:lnTo>
                <a:lnTo>
                  <a:pt x="352" y="228"/>
                </a:lnTo>
                <a:lnTo>
                  <a:pt x="353" y="227"/>
                </a:lnTo>
                <a:lnTo>
                  <a:pt x="353" y="227"/>
                </a:lnTo>
                <a:lnTo>
                  <a:pt x="355" y="225"/>
                </a:lnTo>
                <a:lnTo>
                  <a:pt x="356" y="223"/>
                </a:lnTo>
                <a:lnTo>
                  <a:pt x="359" y="212"/>
                </a:lnTo>
                <a:lnTo>
                  <a:pt x="363" y="201"/>
                </a:lnTo>
                <a:lnTo>
                  <a:pt x="364" y="197"/>
                </a:lnTo>
                <a:lnTo>
                  <a:pt x="366" y="196"/>
                </a:lnTo>
                <a:lnTo>
                  <a:pt x="366" y="196"/>
                </a:lnTo>
                <a:lnTo>
                  <a:pt x="367" y="193"/>
                </a:lnTo>
                <a:lnTo>
                  <a:pt x="367" y="187"/>
                </a:lnTo>
                <a:lnTo>
                  <a:pt x="366" y="169"/>
                </a:lnTo>
                <a:lnTo>
                  <a:pt x="364" y="151"/>
                </a:lnTo>
                <a:lnTo>
                  <a:pt x="366" y="146"/>
                </a:lnTo>
                <a:lnTo>
                  <a:pt x="366" y="144"/>
                </a:lnTo>
                <a:lnTo>
                  <a:pt x="367" y="146"/>
                </a:lnTo>
                <a:lnTo>
                  <a:pt x="367" y="146"/>
                </a:lnTo>
                <a:lnTo>
                  <a:pt x="368" y="146"/>
                </a:lnTo>
                <a:lnTo>
                  <a:pt x="368" y="146"/>
                </a:lnTo>
                <a:lnTo>
                  <a:pt x="369" y="143"/>
                </a:lnTo>
                <a:lnTo>
                  <a:pt x="370" y="132"/>
                </a:lnTo>
                <a:lnTo>
                  <a:pt x="373" y="120"/>
                </a:lnTo>
                <a:lnTo>
                  <a:pt x="374" y="116"/>
                </a:lnTo>
                <a:lnTo>
                  <a:pt x="377" y="114"/>
                </a:lnTo>
                <a:lnTo>
                  <a:pt x="377" y="114"/>
                </a:lnTo>
                <a:lnTo>
                  <a:pt x="378" y="114"/>
                </a:lnTo>
                <a:lnTo>
                  <a:pt x="378" y="111"/>
                </a:lnTo>
                <a:lnTo>
                  <a:pt x="377" y="105"/>
                </a:lnTo>
                <a:lnTo>
                  <a:pt x="373" y="86"/>
                </a:lnTo>
                <a:lnTo>
                  <a:pt x="368" y="67"/>
                </a:lnTo>
                <a:lnTo>
                  <a:pt x="368" y="62"/>
                </a:lnTo>
                <a:lnTo>
                  <a:pt x="368" y="61"/>
                </a:lnTo>
                <a:lnTo>
                  <a:pt x="369" y="62"/>
                </a:lnTo>
                <a:lnTo>
                  <a:pt x="369" y="62"/>
                </a:lnTo>
                <a:lnTo>
                  <a:pt x="370" y="62"/>
                </a:lnTo>
                <a:lnTo>
                  <a:pt x="370" y="62"/>
                </a:lnTo>
                <a:lnTo>
                  <a:pt x="370" y="60"/>
                </a:lnTo>
                <a:lnTo>
                  <a:pt x="367" y="48"/>
                </a:lnTo>
                <a:lnTo>
                  <a:pt x="364" y="42"/>
                </a:lnTo>
                <a:lnTo>
                  <a:pt x="361" y="36"/>
                </a:lnTo>
                <a:lnTo>
                  <a:pt x="356" y="31"/>
                </a:lnTo>
                <a:lnTo>
                  <a:pt x="352" y="29"/>
                </a:lnTo>
                <a:lnTo>
                  <a:pt x="352" y="29"/>
                </a:lnTo>
                <a:lnTo>
                  <a:pt x="347" y="28"/>
                </a:lnTo>
                <a:lnTo>
                  <a:pt x="340" y="26"/>
                </a:lnTo>
                <a:lnTo>
                  <a:pt x="324" y="18"/>
                </a:lnTo>
                <a:lnTo>
                  <a:pt x="309" y="12"/>
                </a:lnTo>
                <a:lnTo>
                  <a:pt x="304" y="11"/>
                </a:lnTo>
                <a:lnTo>
                  <a:pt x="302" y="12"/>
                </a:lnTo>
                <a:lnTo>
                  <a:pt x="302" y="12"/>
                </a:lnTo>
                <a:lnTo>
                  <a:pt x="298" y="14"/>
                </a:lnTo>
                <a:lnTo>
                  <a:pt x="291" y="14"/>
                </a:lnTo>
                <a:lnTo>
                  <a:pt x="273" y="11"/>
                </a:lnTo>
                <a:lnTo>
                  <a:pt x="243" y="7"/>
                </a:lnTo>
                <a:lnTo>
                  <a:pt x="243" y="7"/>
                </a:lnTo>
                <a:lnTo>
                  <a:pt x="239" y="6"/>
                </a:lnTo>
                <a:lnTo>
                  <a:pt x="232" y="3"/>
                </a:lnTo>
                <a:lnTo>
                  <a:pt x="225" y="0"/>
                </a:lnTo>
                <a:lnTo>
                  <a:pt x="222" y="0"/>
                </a:lnTo>
                <a:lnTo>
                  <a:pt x="220" y="0"/>
                </a:lnTo>
                <a:lnTo>
                  <a:pt x="220" y="0"/>
                </a:lnTo>
                <a:lnTo>
                  <a:pt x="215" y="3"/>
                </a:lnTo>
                <a:lnTo>
                  <a:pt x="208" y="3"/>
                </a:lnTo>
                <a:lnTo>
                  <a:pt x="198" y="3"/>
                </a:lnTo>
                <a:lnTo>
                  <a:pt x="187" y="3"/>
                </a:lnTo>
                <a:close/>
                <a:moveTo>
                  <a:pt x="144" y="251"/>
                </a:moveTo>
                <a:lnTo>
                  <a:pt x="154" y="250"/>
                </a:lnTo>
                <a:lnTo>
                  <a:pt x="154" y="250"/>
                </a:lnTo>
                <a:lnTo>
                  <a:pt x="155" y="258"/>
                </a:lnTo>
                <a:lnTo>
                  <a:pt x="158" y="264"/>
                </a:lnTo>
                <a:lnTo>
                  <a:pt x="159" y="267"/>
                </a:lnTo>
                <a:lnTo>
                  <a:pt x="161" y="268"/>
                </a:lnTo>
                <a:lnTo>
                  <a:pt x="161" y="268"/>
                </a:lnTo>
                <a:lnTo>
                  <a:pt x="162" y="268"/>
                </a:lnTo>
                <a:lnTo>
                  <a:pt x="165" y="271"/>
                </a:lnTo>
                <a:lnTo>
                  <a:pt x="169" y="277"/>
                </a:lnTo>
                <a:lnTo>
                  <a:pt x="173" y="284"/>
                </a:lnTo>
                <a:lnTo>
                  <a:pt x="178" y="290"/>
                </a:lnTo>
                <a:lnTo>
                  <a:pt x="178" y="290"/>
                </a:lnTo>
                <a:lnTo>
                  <a:pt x="180" y="291"/>
                </a:lnTo>
                <a:lnTo>
                  <a:pt x="180" y="294"/>
                </a:lnTo>
                <a:lnTo>
                  <a:pt x="180" y="295"/>
                </a:lnTo>
                <a:lnTo>
                  <a:pt x="178" y="296"/>
                </a:lnTo>
                <a:lnTo>
                  <a:pt x="175" y="299"/>
                </a:lnTo>
                <a:lnTo>
                  <a:pt x="173" y="300"/>
                </a:lnTo>
                <a:lnTo>
                  <a:pt x="173" y="300"/>
                </a:lnTo>
                <a:lnTo>
                  <a:pt x="169" y="304"/>
                </a:lnTo>
                <a:lnTo>
                  <a:pt x="161" y="312"/>
                </a:lnTo>
                <a:lnTo>
                  <a:pt x="161" y="312"/>
                </a:lnTo>
                <a:lnTo>
                  <a:pt x="150" y="328"/>
                </a:lnTo>
                <a:lnTo>
                  <a:pt x="145" y="337"/>
                </a:lnTo>
                <a:lnTo>
                  <a:pt x="144" y="342"/>
                </a:lnTo>
                <a:lnTo>
                  <a:pt x="144" y="342"/>
                </a:lnTo>
                <a:lnTo>
                  <a:pt x="143" y="343"/>
                </a:lnTo>
                <a:lnTo>
                  <a:pt x="142" y="344"/>
                </a:lnTo>
                <a:lnTo>
                  <a:pt x="138" y="345"/>
                </a:lnTo>
                <a:lnTo>
                  <a:pt x="132" y="345"/>
                </a:lnTo>
                <a:lnTo>
                  <a:pt x="100" y="263"/>
                </a:lnTo>
                <a:lnTo>
                  <a:pt x="144" y="251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19"/>
          <p:cNvSpPr>
            <a:spLocks noEditPoints="1"/>
          </p:cNvSpPr>
          <p:nvPr/>
        </p:nvSpPr>
        <p:spPr bwMode="auto">
          <a:xfrm>
            <a:off x="8463390" y="4756567"/>
            <a:ext cx="503248" cy="1583752"/>
          </a:xfrm>
          <a:custGeom>
            <a:avLst/>
            <a:gdLst>
              <a:gd name="T0" fmla="*/ 206 w 681"/>
              <a:gd name="T1" fmla="*/ 82 h 2139"/>
              <a:gd name="T2" fmla="*/ 221 w 681"/>
              <a:gd name="T3" fmla="*/ 188 h 2139"/>
              <a:gd name="T4" fmla="*/ 339 w 681"/>
              <a:gd name="T5" fmla="*/ 330 h 2139"/>
              <a:gd name="T6" fmla="*/ 276 w 681"/>
              <a:gd name="T7" fmla="*/ 438 h 2139"/>
              <a:gd name="T8" fmla="*/ 224 w 681"/>
              <a:gd name="T9" fmla="*/ 499 h 2139"/>
              <a:gd name="T10" fmla="*/ 218 w 681"/>
              <a:gd name="T11" fmla="*/ 585 h 2139"/>
              <a:gd name="T12" fmla="*/ 197 w 681"/>
              <a:gd name="T13" fmla="*/ 696 h 2139"/>
              <a:gd name="T14" fmla="*/ 169 w 681"/>
              <a:gd name="T15" fmla="*/ 717 h 2139"/>
              <a:gd name="T16" fmla="*/ 74 w 681"/>
              <a:gd name="T17" fmla="*/ 469 h 2139"/>
              <a:gd name="T18" fmla="*/ 1 w 681"/>
              <a:gd name="T19" fmla="*/ 508 h 2139"/>
              <a:gd name="T20" fmla="*/ 11 w 681"/>
              <a:gd name="T21" fmla="*/ 552 h 2139"/>
              <a:gd name="T22" fmla="*/ 24 w 681"/>
              <a:gd name="T23" fmla="*/ 601 h 2139"/>
              <a:gd name="T24" fmla="*/ 52 w 681"/>
              <a:gd name="T25" fmla="*/ 680 h 2139"/>
              <a:gd name="T26" fmla="*/ 64 w 681"/>
              <a:gd name="T27" fmla="*/ 705 h 2139"/>
              <a:gd name="T28" fmla="*/ 95 w 681"/>
              <a:gd name="T29" fmla="*/ 731 h 2139"/>
              <a:gd name="T30" fmla="*/ 163 w 681"/>
              <a:gd name="T31" fmla="*/ 825 h 2139"/>
              <a:gd name="T32" fmla="*/ 217 w 681"/>
              <a:gd name="T33" fmla="*/ 849 h 2139"/>
              <a:gd name="T34" fmla="*/ 208 w 681"/>
              <a:gd name="T35" fmla="*/ 1037 h 2139"/>
              <a:gd name="T36" fmla="*/ 206 w 681"/>
              <a:gd name="T37" fmla="*/ 1081 h 2139"/>
              <a:gd name="T38" fmla="*/ 201 w 681"/>
              <a:gd name="T39" fmla="*/ 1135 h 2139"/>
              <a:gd name="T40" fmla="*/ 145 w 681"/>
              <a:gd name="T41" fmla="*/ 1288 h 2139"/>
              <a:gd name="T42" fmla="*/ 95 w 681"/>
              <a:gd name="T43" fmla="*/ 1521 h 2139"/>
              <a:gd name="T44" fmla="*/ 109 w 681"/>
              <a:gd name="T45" fmla="*/ 1579 h 2139"/>
              <a:gd name="T46" fmla="*/ 232 w 681"/>
              <a:gd name="T47" fmla="*/ 1769 h 2139"/>
              <a:gd name="T48" fmla="*/ 276 w 681"/>
              <a:gd name="T49" fmla="*/ 1959 h 2139"/>
              <a:gd name="T50" fmla="*/ 225 w 681"/>
              <a:gd name="T51" fmla="*/ 1973 h 2139"/>
              <a:gd name="T52" fmla="*/ 151 w 681"/>
              <a:gd name="T53" fmla="*/ 1979 h 2139"/>
              <a:gd name="T54" fmla="*/ 147 w 681"/>
              <a:gd name="T55" fmla="*/ 2016 h 2139"/>
              <a:gd name="T56" fmla="*/ 207 w 681"/>
              <a:gd name="T57" fmla="*/ 2048 h 2139"/>
              <a:gd name="T58" fmla="*/ 269 w 681"/>
              <a:gd name="T59" fmla="*/ 2070 h 2139"/>
              <a:gd name="T60" fmla="*/ 217 w 681"/>
              <a:gd name="T61" fmla="*/ 2103 h 2139"/>
              <a:gd name="T62" fmla="*/ 244 w 681"/>
              <a:gd name="T63" fmla="*/ 2137 h 2139"/>
              <a:gd name="T64" fmla="*/ 342 w 681"/>
              <a:gd name="T65" fmla="*/ 2124 h 2139"/>
              <a:gd name="T66" fmla="*/ 478 w 681"/>
              <a:gd name="T67" fmla="*/ 2071 h 2139"/>
              <a:gd name="T68" fmla="*/ 529 w 681"/>
              <a:gd name="T69" fmla="*/ 2006 h 2139"/>
              <a:gd name="T70" fmla="*/ 481 w 681"/>
              <a:gd name="T71" fmla="*/ 1959 h 2139"/>
              <a:gd name="T72" fmla="*/ 418 w 681"/>
              <a:gd name="T73" fmla="*/ 1858 h 2139"/>
              <a:gd name="T74" fmla="*/ 424 w 681"/>
              <a:gd name="T75" fmla="*/ 1811 h 2139"/>
              <a:gd name="T76" fmla="*/ 431 w 681"/>
              <a:gd name="T77" fmla="*/ 1461 h 2139"/>
              <a:gd name="T78" fmla="*/ 495 w 681"/>
              <a:gd name="T79" fmla="*/ 1289 h 2139"/>
              <a:gd name="T80" fmla="*/ 550 w 681"/>
              <a:gd name="T81" fmla="*/ 1196 h 2139"/>
              <a:gd name="T82" fmla="*/ 615 w 681"/>
              <a:gd name="T83" fmla="*/ 1082 h 2139"/>
              <a:gd name="T84" fmla="*/ 648 w 681"/>
              <a:gd name="T85" fmla="*/ 1056 h 2139"/>
              <a:gd name="T86" fmla="*/ 656 w 681"/>
              <a:gd name="T87" fmla="*/ 951 h 2139"/>
              <a:gd name="T88" fmla="*/ 679 w 681"/>
              <a:gd name="T89" fmla="*/ 546 h 2139"/>
              <a:gd name="T90" fmla="*/ 631 w 681"/>
              <a:gd name="T91" fmla="*/ 414 h 2139"/>
              <a:gd name="T92" fmla="*/ 608 w 681"/>
              <a:gd name="T93" fmla="*/ 348 h 2139"/>
              <a:gd name="T94" fmla="*/ 560 w 681"/>
              <a:gd name="T95" fmla="*/ 321 h 2139"/>
              <a:gd name="T96" fmla="*/ 574 w 681"/>
              <a:gd name="T97" fmla="*/ 289 h 2139"/>
              <a:gd name="T98" fmla="*/ 563 w 681"/>
              <a:gd name="T99" fmla="*/ 273 h 2139"/>
              <a:gd name="T100" fmla="*/ 593 w 681"/>
              <a:gd name="T101" fmla="*/ 204 h 2139"/>
              <a:gd name="T102" fmla="*/ 608 w 681"/>
              <a:gd name="T103" fmla="*/ 130 h 2139"/>
              <a:gd name="T104" fmla="*/ 555 w 681"/>
              <a:gd name="T105" fmla="*/ 22 h 2139"/>
              <a:gd name="T106" fmla="*/ 470 w 681"/>
              <a:gd name="T107" fmla="*/ 0 h 2139"/>
              <a:gd name="T108" fmla="*/ 388 w 681"/>
              <a:gd name="T109" fmla="*/ 23 h 2139"/>
              <a:gd name="T110" fmla="*/ 298 w 681"/>
              <a:gd name="T111" fmla="*/ 30 h 2139"/>
              <a:gd name="T112" fmla="*/ 218 w 681"/>
              <a:gd name="T113" fmla="*/ 38 h 2139"/>
              <a:gd name="T114" fmla="*/ 97 w 681"/>
              <a:gd name="T115" fmla="*/ 546 h 2139"/>
              <a:gd name="T116" fmla="*/ 81 w 681"/>
              <a:gd name="T117" fmla="*/ 538 h 2139"/>
              <a:gd name="T118" fmla="*/ 66 w 681"/>
              <a:gd name="T119" fmla="*/ 567 h 2139"/>
              <a:gd name="T120" fmla="*/ 68 w 681"/>
              <a:gd name="T121" fmla="*/ 475 h 21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681" h="2139">
                <a:moveTo>
                  <a:pt x="218" y="38"/>
                </a:moveTo>
                <a:lnTo>
                  <a:pt x="218" y="38"/>
                </a:lnTo>
                <a:lnTo>
                  <a:pt x="214" y="43"/>
                </a:lnTo>
                <a:lnTo>
                  <a:pt x="212" y="50"/>
                </a:lnTo>
                <a:lnTo>
                  <a:pt x="210" y="59"/>
                </a:lnTo>
                <a:lnTo>
                  <a:pt x="208" y="70"/>
                </a:lnTo>
                <a:lnTo>
                  <a:pt x="206" y="82"/>
                </a:lnTo>
                <a:lnTo>
                  <a:pt x="206" y="95"/>
                </a:lnTo>
                <a:lnTo>
                  <a:pt x="206" y="110"/>
                </a:lnTo>
                <a:lnTo>
                  <a:pt x="207" y="125"/>
                </a:lnTo>
                <a:lnTo>
                  <a:pt x="208" y="141"/>
                </a:lnTo>
                <a:lnTo>
                  <a:pt x="211" y="157"/>
                </a:lnTo>
                <a:lnTo>
                  <a:pt x="216" y="172"/>
                </a:lnTo>
                <a:lnTo>
                  <a:pt x="221" y="188"/>
                </a:lnTo>
                <a:lnTo>
                  <a:pt x="227" y="204"/>
                </a:lnTo>
                <a:lnTo>
                  <a:pt x="234" y="219"/>
                </a:lnTo>
                <a:lnTo>
                  <a:pt x="244" y="232"/>
                </a:lnTo>
                <a:lnTo>
                  <a:pt x="254" y="245"/>
                </a:lnTo>
                <a:lnTo>
                  <a:pt x="254" y="245"/>
                </a:lnTo>
                <a:lnTo>
                  <a:pt x="299" y="291"/>
                </a:lnTo>
                <a:lnTo>
                  <a:pt x="339" y="330"/>
                </a:lnTo>
                <a:lnTo>
                  <a:pt x="378" y="367"/>
                </a:lnTo>
                <a:lnTo>
                  <a:pt x="378" y="367"/>
                </a:lnTo>
                <a:lnTo>
                  <a:pt x="331" y="398"/>
                </a:lnTo>
                <a:lnTo>
                  <a:pt x="296" y="421"/>
                </a:lnTo>
                <a:lnTo>
                  <a:pt x="283" y="432"/>
                </a:lnTo>
                <a:lnTo>
                  <a:pt x="276" y="438"/>
                </a:lnTo>
                <a:lnTo>
                  <a:pt x="276" y="438"/>
                </a:lnTo>
                <a:lnTo>
                  <a:pt x="269" y="444"/>
                </a:lnTo>
                <a:lnTo>
                  <a:pt x="262" y="450"/>
                </a:lnTo>
                <a:lnTo>
                  <a:pt x="254" y="458"/>
                </a:lnTo>
                <a:lnTo>
                  <a:pt x="244" y="467"/>
                </a:lnTo>
                <a:lnTo>
                  <a:pt x="235" y="478"/>
                </a:lnTo>
                <a:lnTo>
                  <a:pt x="227" y="492"/>
                </a:lnTo>
                <a:lnTo>
                  <a:pt x="224" y="499"/>
                </a:lnTo>
                <a:lnTo>
                  <a:pt x="222" y="508"/>
                </a:lnTo>
                <a:lnTo>
                  <a:pt x="219" y="518"/>
                </a:lnTo>
                <a:lnTo>
                  <a:pt x="218" y="529"/>
                </a:lnTo>
                <a:lnTo>
                  <a:pt x="218" y="529"/>
                </a:lnTo>
                <a:lnTo>
                  <a:pt x="217" y="560"/>
                </a:lnTo>
                <a:lnTo>
                  <a:pt x="217" y="575"/>
                </a:lnTo>
                <a:lnTo>
                  <a:pt x="218" y="585"/>
                </a:lnTo>
                <a:lnTo>
                  <a:pt x="218" y="585"/>
                </a:lnTo>
                <a:lnTo>
                  <a:pt x="217" y="603"/>
                </a:lnTo>
                <a:lnTo>
                  <a:pt x="212" y="638"/>
                </a:lnTo>
                <a:lnTo>
                  <a:pt x="205" y="674"/>
                </a:lnTo>
                <a:lnTo>
                  <a:pt x="201" y="688"/>
                </a:lnTo>
                <a:lnTo>
                  <a:pt x="197" y="696"/>
                </a:lnTo>
                <a:lnTo>
                  <a:pt x="197" y="696"/>
                </a:lnTo>
                <a:lnTo>
                  <a:pt x="191" y="711"/>
                </a:lnTo>
                <a:lnTo>
                  <a:pt x="185" y="721"/>
                </a:lnTo>
                <a:lnTo>
                  <a:pt x="183" y="724"/>
                </a:lnTo>
                <a:lnTo>
                  <a:pt x="180" y="724"/>
                </a:lnTo>
                <a:lnTo>
                  <a:pt x="180" y="724"/>
                </a:lnTo>
                <a:lnTo>
                  <a:pt x="176" y="722"/>
                </a:lnTo>
                <a:lnTo>
                  <a:pt x="169" y="717"/>
                </a:lnTo>
                <a:lnTo>
                  <a:pt x="150" y="700"/>
                </a:lnTo>
                <a:lnTo>
                  <a:pt x="124" y="674"/>
                </a:lnTo>
                <a:lnTo>
                  <a:pt x="93" y="638"/>
                </a:lnTo>
                <a:lnTo>
                  <a:pt x="95" y="601"/>
                </a:lnTo>
                <a:lnTo>
                  <a:pt x="152" y="565"/>
                </a:lnTo>
                <a:lnTo>
                  <a:pt x="152" y="558"/>
                </a:lnTo>
                <a:lnTo>
                  <a:pt x="74" y="469"/>
                </a:lnTo>
                <a:lnTo>
                  <a:pt x="65" y="469"/>
                </a:lnTo>
                <a:lnTo>
                  <a:pt x="65" y="469"/>
                </a:lnTo>
                <a:lnTo>
                  <a:pt x="33" y="487"/>
                </a:lnTo>
                <a:lnTo>
                  <a:pt x="11" y="501"/>
                </a:lnTo>
                <a:lnTo>
                  <a:pt x="4" y="505"/>
                </a:lnTo>
                <a:lnTo>
                  <a:pt x="1" y="508"/>
                </a:lnTo>
                <a:lnTo>
                  <a:pt x="1" y="508"/>
                </a:lnTo>
                <a:lnTo>
                  <a:pt x="0" y="515"/>
                </a:lnTo>
                <a:lnTo>
                  <a:pt x="0" y="520"/>
                </a:lnTo>
                <a:lnTo>
                  <a:pt x="19" y="541"/>
                </a:lnTo>
                <a:lnTo>
                  <a:pt x="19" y="541"/>
                </a:lnTo>
                <a:lnTo>
                  <a:pt x="17" y="542"/>
                </a:lnTo>
                <a:lnTo>
                  <a:pt x="15" y="545"/>
                </a:lnTo>
                <a:lnTo>
                  <a:pt x="11" y="552"/>
                </a:lnTo>
                <a:lnTo>
                  <a:pt x="11" y="556"/>
                </a:lnTo>
                <a:lnTo>
                  <a:pt x="11" y="562"/>
                </a:lnTo>
                <a:lnTo>
                  <a:pt x="11" y="562"/>
                </a:lnTo>
                <a:lnTo>
                  <a:pt x="14" y="575"/>
                </a:lnTo>
                <a:lnTo>
                  <a:pt x="17" y="589"/>
                </a:lnTo>
                <a:lnTo>
                  <a:pt x="24" y="601"/>
                </a:lnTo>
                <a:lnTo>
                  <a:pt x="24" y="601"/>
                </a:lnTo>
                <a:lnTo>
                  <a:pt x="33" y="628"/>
                </a:lnTo>
                <a:lnTo>
                  <a:pt x="46" y="655"/>
                </a:lnTo>
                <a:lnTo>
                  <a:pt x="46" y="655"/>
                </a:lnTo>
                <a:lnTo>
                  <a:pt x="49" y="668"/>
                </a:lnTo>
                <a:lnTo>
                  <a:pt x="52" y="676"/>
                </a:lnTo>
                <a:lnTo>
                  <a:pt x="52" y="680"/>
                </a:lnTo>
                <a:lnTo>
                  <a:pt x="52" y="680"/>
                </a:lnTo>
                <a:lnTo>
                  <a:pt x="52" y="683"/>
                </a:lnTo>
                <a:lnTo>
                  <a:pt x="52" y="687"/>
                </a:lnTo>
                <a:lnTo>
                  <a:pt x="54" y="693"/>
                </a:lnTo>
                <a:lnTo>
                  <a:pt x="58" y="700"/>
                </a:lnTo>
                <a:lnTo>
                  <a:pt x="58" y="700"/>
                </a:lnTo>
                <a:lnTo>
                  <a:pt x="60" y="704"/>
                </a:lnTo>
                <a:lnTo>
                  <a:pt x="64" y="705"/>
                </a:lnTo>
                <a:lnTo>
                  <a:pt x="66" y="706"/>
                </a:lnTo>
                <a:lnTo>
                  <a:pt x="70" y="706"/>
                </a:lnTo>
                <a:lnTo>
                  <a:pt x="75" y="706"/>
                </a:lnTo>
                <a:lnTo>
                  <a:pt x="77" y="705"/>
                </a:lnTo>
                <a:lnTo>
                  <a:pt x="77" y="705"/>
                </a:lnTo>
                <a:lnTo>
                  <a:pt x="87" y="720"/>
                </a:lnTo>
                <a:lnTo>
                  <a:pt x="95" y="731"/>
                </a:lnTo>
                <a:lnTo>
                  <a:pt x="98" y="738"/>
                </a:lnTo>
                <a:lnTo>
                  <a:pt x="98" y="738"/>
                </a:lnTo>
                <a:lnTo>
                  <a:pt x="106" y="749"/>
                </a:lnTo>
                <a:lnTo>
                  <a:pt x="121" y="770"/>
                </a:lnTo>
                <a:lnTo>
                  <a:pt x="156" y="816"/>
                </a:lnTo>
                <a:lnTo>
                  <a:pt x="156" y="816"/>
                </a:lnTo>
                <a:lnTo>
                  <a:pt x="163" y="825"/>
                </a:lnTo>
                <a:lnTo>
                  <a:pt x="170" y="831"/>
                </a:lnTo>
                <a:lnTo>
                  <a:pt x="179" y="837"/>
                </a:lnTo>
                <a:lnTo>
                  <a:pt x="188" y="842"/>
                </a:lnTo>
                <a:lnTo>
                  <a:pt x="201" y="848"/>
                </a:lnTo>
                <a:lnTo>
                  <a:pt x="211" y="851"/>
                </a:lnTo>
                <a:lnTo>
                  <a:pt x="211" y="851"/>
                </a:lnTo>
                <a:lnTo>
                  <a:pt x="217" y="849"/>
                </a:lnTo>
                <a:lnTo>
                  <a:pt x="222" y="848"/>
                </a:lnTo>
                <a:lnTo>
                  <a:pt x="227" y="844"/>
                </a:lnTo>
                <a:lnTo>
                  <a:pt x="227" y="844"/>
                </a:lnTo>
                <a:lnTo>
                  <a:pt x="210" y="1002"/>
                </a:lnTo>
                <a:lnTo>
                  <a:pt x="210" y="1002"/>
                </a:lnTo>
                <a:lnTo>
                  <a:pt x="208" y="1017"/>
                </a:lnTo>
                <a:lnTo>
                  <a:pt x="208" y="1037"/>
                </a:lnTo>
                <a:lnTo>
                  <a:pt x="208" y="1055"/>
                </a:lnTo>
                <a:lnTo>
                  <a:pt x="207" y="1062"/>
                </a:lnTo>
                <a:lnTo>
                  <a:pt x="206" y="1068"/>
                </a:lnTo>
                <a:lnTo>
                  <a:pt x="206" y="1068"/>
                </a:lnTo>
                <a:lnTo>
                  <a:pt x="205" y="1073"/>
                </a:lnTo>
                <a:lnTo>
                  <a:pt x="205" y="1077"/>
                </a:lnTo>
                <a:lnTo>
                  <a:pt x="206" y="1081"/>
                </a:lnTo>
                <a:lnTo>
                  <a:pt x="208" y="1084"/>
                </a:lnTo>
                <a:lnTo>
                  <a:pt x="212" y="1090"/>
                </a:lnTo>
                <a:lnTo>
                  <a:pt x="214" y="1092"/>
                </a:lnTo>
                <a:lnTo>
                  <a:pt x="214" y="1092"/>
                </a:lnTo>
                <a:lnTo>
                  <a:pt x="213" y="1098"/>
                </a:lnTo>
                <a:lnTo>
                  <a:pt x="210" y="1112"/>
                </a:lnTo>
                <a:lnTo>
                  <a:pt x="201" y="1135"/>
                </a:lnTo>
                <a:lnTo>
                  <a:pt x="195" y="1148"/>
                </a:lnTo>
                <a:lnTo>
                  <a:pt x="188" y="1164"/>
                </a:lnTo>
                <a:lnTo>
                  <a:pt x="188" y="1164"/>
                </a:lnTo>
                <a:lnTo>
                  <a:pt x="180" y="1181"/>
                </a:lnTo>
                <a:lnTo>
                  <a:pt x="172" y="1202"/>
                </a:lnTo>
                <a:lnTo>
                  <a:pt x="157" y="1247"/>
                </a:lnTo>
                <a:lnTo>
                  <a:pt x="145" y="1288"/>
                </a:lnTo>
                <a:lnTo>
                  <a:pt x="137" y="1311"/>
                </a:lnTo>
                <a:lnTo>
                  <a:pt x="137" y="1311"/>
                </a:lnTo>
                <a:lnTo>
                  <a:pt x="135" y="1322"/>
                </a:lnTo>
                <a:lnTo>
                  <a:pt x="129" y="1345"/>
                </a:lnTo>
                <a:lnTo>
                  <a:pt x="115" y="1412"/>
                </a:lnTo>
                <a:lnTo>
                  <a:pt x="102" y="1481"/>
                </a:lnTo>
                <a:lnTo>
                  <a:pt x="95" y="1521"/>
                </a:lnTo>
                <a:lnTo>
                  <a:pt x="95" y="1521"/>
                </a:lnTo>
                <a:lnTo>
                  <a:pt x="95" y="1530"/>
                </a:lnTo>
                <a:lnTo>
                  <a:pt x="95" y="1538"/>
                </a:lnTo>
                <a:lnTo>
                  <a:pt x="97" y="1548"/>
                </a:lnTo>
                <a:lnTo>
                  <a:pt x="99" y="1558"/>
                </a:lnTo>
                <a:lnTo>
                  <a:pt x="103" y="1568"/>
                </a:lnTo>
                <a:lnTo>
                  <a:pt x="109" y="1579"/>
                </a:lnTo>
                <a:lnTo>
                  <a:pt x="124" y="1603"/>
                </a:lnTo>
                <a:lnTo>
                  <a:pt x="124" y="1603"/>
                </a:lnTo>
                <a:lnTo>
                  <a:pt x="178" y="1683"/>
                </a:lnTo>
                <a:lnTo>
                  <a:pt x="206" y="1722"/>
                </a:lnTo>
                <a:lnTo>
                  <a:pt x="221" y="1743"/>
                </a:lnTo>
                <a:lnTo>
                  <a:pt x="221" y="1743"/>
                </a:lnTo>
                <a:lnTo>
                  <a:pt x="232" y="1769"/>
                </a:lnTo>
                <a:lnTo>
                  <a:pt x="251" y="1813"/>
                </a:lnTo>
                <a:lnTo>
                  <a:pt x="277" y="1873"/>
                </a:lnTo>
                <a:lnTo>
                  <a:pt x="295" y="1874"/>
                </a:lnTo>
                <a:lnTo>
                  <a:pt x="283" y="1940"/>
                </a:lnTo>
                <a:lnTo>
                  <a:pt x="283" y="1940"/>
                </a:lnTo>
                <a:lnTo>
                  <a:pt x="279" y="1950"/>
                </a:lnTo>
                <a:lnTo>
                  <a:pt x="276" y="1959"/>
                </a:lnTo>
                <a:lnTo>
                  <a:pt x="269" y="1969"/>
                </a:lnTo>
                <a:lnTo>
                  <a:pt x="269" y="1969"/>
                </a:lnTo>
                <a:lnTo>
                  <a:pt x="266" y="1972"/>
                </a:lnTo>
                <a:lnTo>
                  <a:pt x="261" y="1973"/>
                </a:lnTo>
                <a:lnTo>
                  <a:pt x="254" y="1974"/>
                </a:lnTo>
                <a:lnTo>
                  <a:pt x="254" y="1974"/>
                </a:lnTo>
                <a:lnTo>
                  <a:pt x="225" y="1973"/>
                </a:lnTo>
                <a:lnTo>
                  <a:pt x="197" y="1971"/>
                </a:lnTo>
                <a:lnTo>
                  <a:pt x="197" y="1971"/>
                </a:lnTo>
                <a:lnTo>
                  <a:pt x="186" y="1971"/>
                </a:lnTo>
                <a:lnTo>
                  <a:pt x="172" y="1971"/>
                </a:lnTo>
                <a:lnTo>
                  <a:pt x="164" y="1972"/>
                </a:lnTo>
                <a:lnTo>
                  <a:pt x="157" y="1974"/>
                </a:lnTo>
                <a:lnTo>
                  <a:pt x="151" y="1979"/>
                </a:lnTo>
                <a:lnTo>
                  <a:pt x="145" y="1985"/>
                </a:lnTo>
                <a:lnTo>
                  <a:pt x="145" y="1985"/>
                </a:lnTo>
                <a:lnTo>
                  <a:pt x="141" y="1993"/>
                </a:lnTo>
                <a:lnTo>
                  <a:pt x="140" y="1999"/>
                </a:lnTo>
                <a:lnTo>
                  <a:pt x="141" y="2005"/>
                </a:lnTo>
                <a:lnTo>
                  <a:pt x="143" y="2011"/>
                </a:lnTo>
                <a:lnTo>
                  <a:pt x="147" y="2016"/>
                </a:lnTo>
                <a:lnTo>
                  <a:pt x="153" y="2022"/>
                </a:lnTo>
                <a:lnTo>
                  <a:pt x="167" y="2033"/>
                </a:lnTo>
                <a:lnTo>
                  <a:pt x="167" y="2033"/>
                </a:lnTo>
                <a:lnTo>
                  <a:pt x="170" y="2037"/>
                </a:lnTo>
                <a:lnTo>
                  <a:pt x="176" y="2039"/>
                </a:lnTo>
                <a:lnTo>
                  <a:pt x="191" y="2044"/>
                </a:lnTo>
                <a:lnTo>
                  <a:pt x="207" y="2048"/>
                </a:lnTo>
                <a:lnTo>
                  <a:pt x="225" y="2051"/>
                </a:lnTo>
                <a:lnTo>
                  <a:pt x="256" y="2057"/>
                </a:lnTo>
                <a:lnTo>
                  <a:pt x="266" y="2061"/>
                </a:lnTo>
                <a:lnTo>
                  <a:pt x="269" y="2062"/>
                </a:lnTo>
                <a:lnTo>
                  <a:pt x="269" y="2064"/>
                </a:lnTo>
                <a:lnTo>
                  <a:pt x="269" y="2064"/>
                </a:lnTo>
                <a:lnTo>
                  <a:pt x="269" y="2070"/>
                </a:lnTo>
                <a:lnTo>
                  <a:pt x="267" y="2076"/>
                </a:lnTo>
                <a:lnTo>
                  <a:pt x="265" y="2082"/>
                </a:lnTo>
                <a:lnTo>
                  <a:pt x="265" y="2082"/>
                </a:lnTo>
                <a:lnTo>
                  <a:pt x="244" y="2090"/>
                </a:lnTo>
                <a:lnTo>
                  <a:pt x="227" y="2098"/>
                </a:lnTo>
                <a:lnTo>
                  <a:pt x="217" y="2103"/>
                </a:lnTo>
                <a:lnTo>
                  <a:pt x="217" y="2103"/>
                </a:lnTo>
                <a:lnTo>
                  <a:pt x="214" y="2106"/>
                </a:lnTo>
                <a:lnTo>
                  <a:pt x="213" y="2110"/>
                </a:lnTo>
                <a:lnTo>
                  <a:pt x="213" y="2120"/>
                </a:lnTo>
                <a:lnTo>
                  <a:pt x="214" y="2130"/>
                </a:lnTo>
                <a:lnTo>
                  <a:pt x="214" y="2133"/>
                </a:lnTo>
                <a:lnTo>
                  <a:pt x="214" y="2133"/>
                </a:lnTo>
                <a:lnTo>
                  <a:pt x="244" y="2137"/>
                </a:lnTo>
                <a:lnTo>
                  <a:pt x="267" y="2139"/>
                </a:lnTo>
                <a:lnTo>
                  <a:pt x="278" y="2139"/>
                </a:lnTo>
                <a:lnTo>
                  <a:pt x="287" y="2139"/>
                </a:lnTo>
                <a:lnTo>
                  <a:pt x="287" y="2139"/>
                </a:lnTo>
                <a:lnTo>
                  <a:pt x="295" y="2137"/>
                </a:lnTo>
                <a:lnTo>
                  <a:pt x="309" y="2133"/>
                </a:lnTo>
                <a:lnTo>
                  <a:pt x="342" y="2124"/>
                </a:lnTo>
                <a:lnTo>
                  <a:pt x="376" y="2114"/>
                </a:lnTo>
                <a:lnTo>
                  <a:pt x="405" y="2105"/>
                </a:lnTo>
                <a:lnTo>
                  <a:pt x="405" y="2105"/>
                </a:lnTo>
                <a:lnTo>
                  <a:pt x="420" y="2100"/>
                </a:lnTo>
                <a:lnTo>
                  <a:pt x="437" y="2092"/>
                </a:lnTo>
                <a:lnTo>
                  <a:pt x="457" y="2082"/>
                </a:lnTo>
                <a:lnTo>
                  <a:pt x="478" y="2071"/>
                </a:lnTo>
                <a:lnTo>
                  <a:pt x="511" y="2051"/>
                </a:lnTo>
                <a:lnTo>
                  <a:pt x="525" y="2040"/>
                </a:lnTo>
                <a:lnTo>
                  <a:pt x="525" y="2040"/>
                </a:lnTo>
                <a:lnTo>
                  <a:pt x="529" y="2027"/>
                </a:lnTo>
                <a:lnTo>
                  <a:pt x="530" y="2016"/>
                </a:lnTo>
                <a:lnTo>
                  <a:pt x="529" y="2006"/>
                </a:lnTo>
                <a:lnTo>
                  <a:pt x="529" y="2006"/>
                </a:lnTo>
                <a:lnTo>
                  <a:pt x="526" y="2001"/>
                </a:lnTo>
                <a:lnTo>
                  <a:pt x="523" y="1995"/>
                </a:lnTo>
                <a:lnTo>
                  <a:pt x="511" y="1982"/>
                </a:lnTo>
                <a:lnTo>
                  <a:pt x="498" y="1969"/>
                </a:lnTo>
                <a:lnTo>
                  <a:pt x="491" y="1963"/>
                </a:lnTo>
                <a:lnTo>
                  <a:pt x="491" y="1963"/>
                </a:lnTo>
                <a:lnTo>
                  <a:pt x="481" y="1959"/>
                </a:lnTo>
                <a:lnTo>
                  <a:pt x="476" y="1957"/>
                </a:lnTo>
                <a:lnTo>
                  <a:pt x="474" y="1955"/>
                </a:lnTo>
                <a:lnTo>
                  <a:pt x="474" y="1955"/>
                </a:lnTo>
                <a:lnTo>
                  <a:pt x="464" y="1939"/>
                </a:lnTo>
                <a:lnTo>
                  <a:pt x="443" y="1904"/>
                </a:lnTo>
                <a:lnTo>
                  <a:pt x="424" y="1870"/>
                </a:lnTo>
                <a:lnTo>
                  <a:pt x="418" y="1858"/>
                </a:lnTo>
                <a:lnTo>
                  <a:pt x="416" y="1853"/>
                </a:lnTo>
                <a:lnTo>
                  <a:pt x="416" y="1851"/>
                </a:lnTo>
                <a:lnTo>
                  <a:pt x="416" y="1851"/>
                </a:lnTo>
                <a:lnTo>
                  <a:pt x="419" y="1842"/>
                </a:lnTo>
                <a:lnTo>
                  <a:pt x="421" y="1830"/>
                </a:lnTo>
                <a:lnTo>
                  <a:pt x="424" y="1811"/>
                </a:lnTo>
                <a:lnTo>
                  <a:pt x="424" y="1811"/>
                </a:lnTo>
                <a:lnTo>
                  <a:pt x="431" y="1636"/>
                </a:lnTo>
                <a:lnTo>
                  <a:pt x="431" y="1636"/>
                </a:lnTo>
                <a:lnTo>
                  <a:pt x="431" y="1581"/>
                </a:lnTo>
                <a:lnTo>
                  <a:pt x="431" y="1500"/>
                </a:lnTo>
                <a:lnTo>
                  <a:pt x="431" y="1500"/>
                </a:lnTo>
                <a:lnTo>
                  <a:pt x="431" y="1477"/>
                </a:lnTo>
                <a:lnTo>
                  <a:pt x="431" y="1461"/>
                </a:lnTo>
                <a:lnTo>
                  <a:pt x="432" y="1453"/>
                </a:lnTo>
                <a:lnTo>
                  <a:pt x="435" y="1448"/>
                </a:lnTo>
                <a:lnTo>
                  <a:pt x="435" y="1448"/>
                </a:lnTo>
                <a:lnTo>
                  <a:pt x="443" y="1425"/>
                </a:lnTo>
                <a:lnTo>
                  <a:pt x="462" y="1376"/>
                </a:lnTo>
                <a:lnTo>
                  <a:pt x="481" y="1323"/>
                </a:lnTo>
                <a:lnTo>
                  <a:pt x="495" y="1289"/>
                </a:lnTo>
                <a:lnTo>
                  <a:pt x="495" y="1289"/>
                </a:lnTo>
                <a:lnTo>
                  <a:pt x="504" y="1268"/>
                </a:lnTo>
                <a:lnTo>
                  <a:pt x="517" y="1246"/>
                </a:lnTo>
                <a:lnTo>
                  <a:pt x="529" y="1226"/>
                </a:lnTo>
                <a:lnTo>
                  <a:pt x="536" y="1215"/>
                </a:lnTo>
                <a:lnTo>
                  <a:pt x="536" y="1215"/>
                </a:lnTo>
                <a:lnTo>
                  <a:pt x="550" y="1196"/>
                </a:lnTo>
                <a:lnTo>
                  <a:pt x="574" y="1158"/>
                </a:lnTo>
                <a:lnTo>
                  <a:pt x="599" y="1120"/>
                </a:lnTo>
                <a:lnTo>
                  <a:pt x="606" y="1106"/>
                </a:lnTo>
                <a:lnTo>
                  <a:pt x="610" y="1099"/>
                </a:lnTo>
                <a:lnTo>
                  <a:pt x="610" y="1099"/>
                </a:lnTo>
                <a:lnTo>
                  <a:pt x="611" y="1092"/>
                </a:lnTo>
                <a:lnTo>
                  <a:pt x="615" y="1082"/>
                </a:lnTo>
                <a:lnTo>
                  <a:pt x="618" y="1071"/>
                </a:lnTo>
                <a:lnTo>
                  <a:pt x="618" y="1071"/>
                </a:lnTo>
                <a:lnTo>
                  <a:pt x="629" y="1066"/>
                </a:lnTo>
                <a:lnTo>
                  <a:pt x="639" y="1064"/>
                </a:lnTo>
                <a:lnTo>
                  <a:pt x="645" y="1060"/>
                </a:lnTo>
                <a:lnTo>
                  <a:pt x="645" y="1060"/>
                </a:lnTo>
                <a:lnTo>
                  <a:pt x="648" y="1056"/>
                </a:lnTo>
                <a:lnTo>
                  <a:pt x="649" y="1049"/>
                </a:lnTo>
                <a:lnTo>
                  <a:pt x="653" y="1026"/>
                </a:lnTo>
                <a:lnTo>
                  <a:pt x="656" y="999"/>
                </a:lnTo>
                <a:lnTo>
                  <a:pt x="656" y="986"/>
                </a:lnTo>
                <a:lnTo>
                  <a:pt x="656" y="975"/>
                </a:lnTo>
                <a:lnTo>
                  <a:pt x="656" y="975"/>
                </a:lnTo>
                <a:lnTo>
                  <a:pt x="656" y="951"/>
                </a:lnTo>
                <a:lnTo>
                  <a:pt x="660" y="901"/>
                </a:lnTo>
                <a:lnTo>
                  <a:pt x="671" y="759"/>
                </a:lnTo>
                <a:lnTo>
                  <a:pt x="676" y="684"/>
                </a:lnTo>
                <a:lnTo>
                  <a:pt x="679" y="618"/>
                </a:lnTo>
                <a:lnTo>
                  <a:pt x="681" y="569"/>
                </a:lnTo>
                <a:lnTo>
                  <a:pt x="681" y="554"/>
                </a:lnTo>
                <a:lnTo>
                  <a:pt x="679" y="546"/>
                </a:lnTo>
                <a:lnTo>
                  <a:pt x="679" y="546"/>
                </a:lnTo>
                <a:lnTo>
                  <a:pt x="653" y="483"/>
                </a:lnTo>
                <a:lnTo>
                  <a:pt x="638" y="449"/>
                </a:lnTo>
                <a:lnTo>
                  <a:pt x="633" y="436"/>
                </a:lnTo>
                <a:lnTo>
                  <a:pt x="631" y="428"/>
                </a:lnTo>
                <a:lnTo>
                  <a:pt x="631" y="428"/>
                </a:lnTo>
                <a:lnTo>
                  <a:pt x="631" y="414"/>
                </a:lnTo>
                <a:lnTo>
                  <a:pt x="631" y="394"/>
                </a:lnTo>
                <a:lnTo>
                  <a:pt x="629" y="384"/>
                </a:lnTo>
                <a:lnTo>
                  <a:pt x="628" y="374"/>
                </a:lnTo>
                <a:lnTo>
                  <a:pt x="624" y="365"/>
                </a:lnTo>
                <a:lnTo>
                  <a:pt x="619" y="359"/>
                </a:lnTo>
                <a:lnTo>
                  <a:pt x="619" y="359"/>
                </a:lnTo>
                <a:lnTo>
                  <a:pt x="608" y="348"/>
                </a:lnTo>
                <a:lnTo>
                  <a:pt x="597" y="339"/>
                </a:lnTo>
                <a:lnTo>
                  <a:pt x="586" y="332"/>
                </a:lnTo>
                <a:lnTo>
                  <a:pt x="575" y="328"/>
                </a:lnTo>
                <a:lnTo>
                  <a:pt x="575" y="328"/>
                </a:lnTo>
                <a:lnTo>
                  <a:pt x="562" y="322"/>
                </a:lnTo>
                <a:lnTo>
                  <a:pt x="560" y="321"/>
                </a:lnTo>
                <a:lnTo>
                  <a:pt x="560" y="321"/>
                </a:lnTo>
                <a:lnTo>
                  <a:pt x="563" y="305"/>
                </a:lnTo>
                <a:lnTo>
                  <a:pt x="563" y="305"/>
                </a:lnTo>
                <a:lnTo>
                  <a:pt x="564" y="301"/>
                </a:lnTo>
                <a:lnTo>
                  <a:pt x="568" y="297"/>
                </a:lnTo>
                <a:lnTo>
                  <a:pt x="572" y="292"/>
                </a:lnTo>
                <a:lnTo>
                  <a:pt x="574" y="289"/>
                </a:lnTo>
                <a:lnTo>
                  <a:pt x="574" y="289"/>
                </a:lnTo>
                <a:lnTo>
                  <a:pt x="574" y="272"/>
                </a:lnTo>
                <a:lnTo>
                  <a:pt x="574" y="266"/>
                </a:lnTo>
                <a:lnTo>
                  <a:pt x="573" y="264"/>
                </a:lnTo>
                <a:lnTo>
                  <a:pt x="572" y="266"/>
                </a:lnTo>
                <a:lnTo>
                  <a:pt x="572" y="266"/>
                </a:lnTo>
                <a:lnTo>
                  <a:pt x="568" y="269"/>
                </a:lnTo>
                <a:lnTo>
                  <a:pt x="563" y="273"/>
                </a:lnTo>
                <a:lnTo>
                  <a:pt x="560" y="275"/>
                </a:lnTo>
                <a:lnTo>
                  <a:pt x="552" y="262"/>
                </a:lnTo>
                <a:lnTo>
                  <a:pt x="551" y="247"/>
                </a:lnTo>
                <a:lnTo>
                  <a:pt x="551" y="247"/>
                </a:lnTo>
                <a:lnTo>
                  <a:pt x="560" y="239"/>
                </a:lnTo>
                <a:lnTo>
                  <a:pt x="582" y="218"/>
                </a:lnTo>
                <a:lnTo>
                  <a:pt x="593" y="204"/>
                </a:lnTo>
                <a:lnTo>
                  <a:pt x="602" y="191"/>
                </a:lnTo>
                <a:lnTo>
                  <a:pt x="610" y="177"/>
                </a:lnTo>
                <a:lnTo>
                  <a:pt x="612" y="171"/>
                </a:lnTo>
                <a:lnTo>
                  <a:pt x="613" y="165"/>
                </a:lnTo>
                <a:lnTo>
                  <a:pt x="613" y="165"/>
                </a:lnTo>
                <a:lnTo>
                  <a:pt x="612" y="149"/>
                </a:lnTo>
                <a:lnTo>
                  <a:pt x="608" y="130"/>
                </a:lnTo>
                <a:lnTo>
                  <a:pt x="602" y="106"/>
                </a:lnTo>
                <a:lnTo>
                  <a:pt x="593" y="82"/>
                </a:lnTo>
                <a:lnTo>
                  <a:pt x="583" y="59"/>
                </a:lnTo>
                <a:lnTo>
                  <a:pt x="575" y="48"/>
                </a:lnTo>
                <a:lnTo>
                  <a:pt x="569" y="38"/>
                </a:lnTo>
                <a:lnTo>
                  <a:pt x="562" y="29"/>
                </a:lnTo>
                <a:lnTo>
                  <a:pt x="555" y="22"/>
                </a:lnTo>
                <a:lnTo>
                  <a:pt x="547" y="16"/>
                </a:lnTo>
                <a:lnTo>
                  <a:pt x="540" y="12"/>
                </a:lnTo>
                <a:lnTo>
                  <a:pt x="540" y="12"/>
                </a:lnTo>
                <a:lnTo>
                  <a:pt x="511" y="5"/>
                </a:lnTo>
                <a:lnTo>
                  <a:pt x="496" y="2"/>
                </a:lnTo>
                <a:lnTo>
                  <a:pt x="484" y="0"/>
                </a:lnTo>
                <a:lnTo>
                  <a:pt x="470" y="0"/>
                </a:lnTo>
                <a:lnTo>
                  <a:pt x="457" y="1"/>
                </a:lnTo>
                <a:lnTo>
                  <a:pt x="442" y="4"/>
                </a:lnTo>
                <a:lnTo>
                  <a:pt x="427" y="7"/>
                </a:lnTo>
                <a:lnTo>
                  <a:pt x="427" y="7"/>
                </a:lnTo>
                <a:lnTo>
                  <a:pt x="413" y="12"/>
                </a:lnTo>
                <a:lnTo>
                  <a:pt x="399" y="17"/>
                </a:lnTo>
                <a:lnTo>
                  <a:pt x="388" y="23"/>
                </a:lnTo>
                <a:lnTo>
                  <a:pt x="380" y="28"/>
                </a:lnTo>
                <a:lnTo>
                  <a:pt x="367" y="37"/>
                </a:lnTo>
                <a:lnTo>
                  <a:pt x="363" y="39"/>
                </a:lnTo>
                <a:lnTo>
                  <a:pt x="363" y="39"/>
                </a:lnTo>
                <a:lnTo>
                  <a:pt x="343" y="37"/>
                </a:lnTo>
                <a:lnTo>
                  <a:pt x="322" y="33"/>
                </a:lnTo>
                <a:lnTo>
                  <a:pt x="298" y="30"/>
                </a:lnTo>
                <a:lnTo>
                  <a:pt x="272" y="29"/>
                </a:lnTo>
                <a:lnTo>
                  <a:pt x="249" y="29"/>
                </a:lnTo>
                <a:lnTo>
                  <a:pt x="238" y="29"/>
                </a:lnTo>
                <a:lnTo>
                  <a:pt x="229" y="32"/>
                </a:lnTo>
                <a:lnTo>
                  <a:pt x="223" y="34"/>
                </a:lnTo>
                <a:lnTo>
                  <a:pt x="218" y="38"/>
                </a:lnTo>
                <a:lnTo>
                  <a:pt x="218" y="38"/>
                </a:lnTo>
                <a:close/>
                <a:moveTo>
                  <a:pt x="68" y="475"/>
                </a:moveTo>
                <a:lnTo>
                  <a:pt x="141" y="554"/>
                </a:lnTo>
                <a:lnTo>
                  <a:pt x="97" y="580"/>
                </a:lnTo>
                <a:lnTo>
                  <a:pt x="97" y="580"/>
                </a:lnTo>
                <a:lnTo>
                  <a:pt x="97" y="567"/>
                </a:lnTo>
                <a:lnTo>
                  <a:pt x="97" y="556"/>
                </a:lnTo>
                <a:lnTo>
                  <a:pt x="97" y="546"/>
                </a:lnTo>
                <a:lnTo>
                  <a:pt x="97" y="546"/>
                </a:lnTo>
                <a:lnTo>
                  <a:pt x="96" y="541"/>
                </a:lnTo>
                <a:lnTo>
                  <a:pt x="93" y="538"/>
                </a:lnTo>
                <a:lnTo>
                  <a:pt x="90" y="537"/>
                </a:lnTo>
                <a:lnTo>
                  <a:pt x="85" y="537"/>
                </a:lnTo>
                <a:lnTo>
                  <a:pt x="85" y="537"/>
                </a:lnTo>
                <a:lnTo>
                  <a:pt x="81" y="538"/>
                </a:lnTo>
                <a:lnTo>
                  <a:pt x="79" y="540"/>
                </a:lnTo>
                <a:lnTo>
                  <a:pt x="74" y="547"/>
                </a:lnTo>
                <a:lnTo>
                  <a:pt x="71" y="554"/>
                </a:lnTo>
                <a:lnTo>
                  <a:pt x="70" y="558"/>
                </a:lnTo>
                <a:lnTo>
                  <a:pt x="70" y="558"/>
                </a:lnTo>
                <a:lnTo>
                  <a:pt x="69" y="563"/>
                </a:lnTo>
                <a:lnTo>
                  <a:pt x="66" y="567"/>
                </a:lnTo>
                <a:lnTo>
                  <a:pt x="65" y="569"/>
                </a:lnTo>
                <a:lnTo>
                  <a:pt x="65" y="569"/>
                </a:lnTo>
                <a:lnTo>
                  <a:pt x="61" y="570"/>
                </a:lnTo>
                <a:lnTo>
                  <a:pt x="60" y="571"/>
                </a:lnTo>
                <a:lnTo>
                  <a:pt x="58" y="571"/>
                </a:lnTo>
                <a:lnTo>
                  <a:pt x="9" y="510"/>
                </a:lnTo>
                <a:lnTo>
                  <a:pt x="68" y="475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906345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5"/>
          <p:cNvSpPr>
            <a:spLocks noEditPoints="1"/>
          </p:cNvSpPr>
          <p:nvPr/>
        </p:nvSpPr>
        <p:spPr bwMode="auto">
          <a:xfrm>
            <a:off x="6552240" y="4754742"/>
            <a:ext cx="540252" cy="1558590"/>
          </a:xfrm>
          <a:custGeom>
            <a:avLst/>
            <a:gdLst>
              <a:gd name="T0" fmla="*/ 128 w 730"/>
              <a:gd name="T1" fmla="*/ 1102 h 2106"/>
              <a:gd name="T2" fmla="*/ 228 w 730"/>
              <a:gd name="T3" fmla="*/ 1367 h 2106"/>
              <a:gd name="T4" fmla="*/ 216 w 730"/>
              <a:gd name="T5" fmla="*/ 1479 h 2106"/>
              <a:gd name="T6" fmla="*/ 201 w 730"/>
              <a:gd name="T7" fmla="*/ 1569 h 2106"/>
              <a:gd name="T8" fmla="*/ 185 w 730"/>
              <a:gd name="T9" fmla="*/ 1710 h 2106"/>
              <a:gd name="T10" fmla="*/ 172 w 730"/>
              <a:gd name="T11" fmla="*/ 1849 h 2106"/>
              <a:gd name="T12" fmla="*/ 147 w 730"/>
              <a:gd name="T13" fmla="*/ 1954 h 2106"/>
              <a:gd name="T14" fmla="*/ 142 w 730"/>
              <a:gd name="T15" fmla="*/ 2062 h 2106"/>
              <a:gd name="T16" fmla="*/ 233 w 730"/>
              <a:gd name="T17" fmla="*/ 2106 h 2106"/>
              <a:gd name="T18" fmla="*/ 292 w 730"/>
              <a:gd name="T19" fmla="*/ 2085 h 2106"/>
              <a:gd name="T20" fmla="*/ 387 w 730"/>
              <a:gd name="T21" fmla="*/ 2093 h 2106"/>
              <a:gd name="T22" fmla="*/ 489 w 730"/>
              <a:gd name="T23" fmla="*/ 2079 h 2106"/>
              <a:gd name="T24" fmla="*/ 549 w 730"/>
              <a:gd name="T25" fmla="*/ 2029 h 2106"/>
              <a:gd name="T26" fmla="*/ 598 w 730"/>
              <a:gd name="T27" fmla="*/ 2009 h 2106"/>
              <a:gd name="T28" fmla="*/ 571 w 730"/>
              <a:gd name="T29" fmla="*/ 1949 h 2106"/>
              <a:gd name="T30" fmla="*/ 517 w 730"/>
              <a:gd name="T31" fmla="*/ 1901 h 2106"/>
              <a:gd name="T32" fmla="*/ 513 w 730"/>
              <a:gd name="T33" fmla="*/ 1839 h 2106"/>
              <a:gd name="T34" fmla="*/ 519 w 730"/>
              <a:gd name="T35" fmla="*/ 1597 h 2106"/>
              <a:gd name="T36" fmla="*/ 552 w 730"/>
              <a:gd name="T37" fmla="*/ 1391 h 2106"/>
              <a:gd name="T38" fmla="*/ 450 w 730"/>
              <a:gd name="T39" fmla="*/ 1125 h 2106"/>
              <a:gd name="T40" fmla="*/ 513 w 730"/>
              <a:gd name="T41" fmla="*/ 1017 h 2106"/>
              <a:gd name="T42" fmla="*/ 549 w 730"/>
              <a:gd name="T43" fmla="*/ 823 h 2106"/>
              <a:gd name="T44" fmla="*/ 563 w 730"/>
              <a:gd name="T45" fmla="*/ 717 h 2106"/>
              <a:gd name="T46" fmla="*/ 595 w 730"/>
              <a:gd name="T47" fmla="*/ 634 h 2106"/>
              <a:gd name="T48" fmla="*/ 666 w 730"/>
              <a:gd name="T49" fmla="*/ 584 h 2106"/>
              <a:gd name="T50" fmla="*/ 685 w 730"/>
              <a:gd name="T51" fmla="*/ 541 h 2106"/>
              <a:gd name="T52" fmla="*/ 688 w 730"/>
              <a:gd name="T53" fmla="*/ 504 h 2106"/>
              <a:gd name="T54" fmla="*/ 730 w 730"/>
              <a:gd name="T55" fmla="*/ 422 h 2106"/>
              <a:gd name="T56" fmla="*/ 539 w 730"/>
              <a:gd name="T57" fmla="*/ 593 h 2106"/>
              <a:gd name="T58" fmla="*/ 324 w 730"/>
              <a:gd name="T59" fmla="*/ 383 h 2106"/>
              <a:gd name="T60" fmla="*/ 386 w 730"/>
              <a:gd name="T61" fmla="*/ 382 h 2106"/>
              <a:gd name="T62" fmla="*/ 417 w 730"/>
              <a:gd name="T63" fmla="*/ 349 h 2106"/>
              <a:gd name="T64" fmla="*/ 431 w 730"/>
              <a:gd name="T65" fmla="*/ 339 h 2106"/>
              <a:gd name="T66" fmla="*/ 452 w 730"/>
              <a:gd name="T67" fmla="*/ 313 h 2106"/>
              <a:gd name="T68" fmla="*/ 470 w 730"/>
              <a:gd name="T69" fmla="*/ 226 h 2106"/>
              <a:gd name="T70" fmla="*/ 478 w 730"/>
              <a:gd name="T71" fmla="*/ 94 h 2106"/>
              <a:gd name="T72" fmla="*/ 461 w 730"/>
              <a:gd name="T73" fmla="*/ 60 h 2106"/>
              <a:gd name="T74" fmla="*/ 439 w 730"/>
              <a:gd name="T75" fmla="*/ 46 h 2106"/>
              <a:gd name="T76" fmla="*/ 419 w 730"/>
              <a:gd name="T77" fmla="*/ 38 h 2106"/>
              <a:gd name="T78" fmla="*/ 382 w 730"/>
              <a:gd name="T79" fmla="*/ 30 h 2106"/>
              <a:gd name="T80" fmla="*/ 355 w 730"/>
              <a:gd name="T81" fmla="*/ 12 h 2106"/>
              <a:gd name="T82" fmla="*/ 343 w 730"/>
              <a:gd name="T83" fmla="*/ 16 h 2106"/>
              <a:gd name="T84" fmla="*/ 327 w 730"/>
              <a:gd name="T85" fmla="*/ 8 h 2106"/>
              <a:gd name="T86" fmla="*/ 270 w 730"/>
              <a:gd name="T87" fmla="*/ 16 h 2106"/>
              <a:gd name="T88" fmla="*/ 265 w 730"/>
              <a:gd name="T89" fmla="*/ 30 h 2106"/>
              <a:gd name="T90" fmla="*/ 235 w 730"/>
              <a:gd name="T91" fmla="*/ 47 h 2106"/>
              <a:gd name="T92" fmla="*/ 199 w 730"/>
              <a:gd name="T93" fmla="*/ 104 h 2106"/>
              <a:gd name="T94" fmla="*/ 204 w 730"/>
              <a:gd name="T95" fmla="*/ 110 h 2106"/>
              <a:gd name="T96" fmla="*/ 198 w 730"/>
              <a:gd name="T97" fmla="*/ 159 h 2106"/>
              <a:gd name="T98" fmla="*/ 204 w 730"/>
              <a:gd name="T99" fmla="*/ 192 h 2106"/>
              <a:gd name="T100" fmla="*/ 207 w 730"/>
              <a:gd name="T101" fmla="*/ 298 h 2106"/>
              <a:gd name="T102" fmla="*/ 142 w 730"/>
              <a:gd name="T103" fmla="*/ 378 h 2106"/>
              <a:gd name="T104" fmla="*/ 98 w 730"/>
              <a:gd name="T105" fmla="*/ 424 h 2106"/>
              <a:gd name="T106" fmla="*/ 51 w 730"/>
              <a:gd name="T107" fmla="*/ 528 h 2106"/>
              <a:gd name="T108" fmla="*/ 30 w 730"/>
              <a:gd name="T109" fmla="*/ 681 h 2106"/>
              <a:gd name="T110" fmla="*/ 0 w 730"/>
              <a:gd name="T111" fmla="*/ 717 h 2106"/>
              <a:gd name="T112" fmla="*/ 5 w 730"/>
              <a:gd name="T113" fmla="*/ 931 h 2106"/>
              <a:gd name="T114" fmla="*/ 353 w 730"/>
              <a:gd name="T115" fmla="*/ 1666 h 2106"/>
              <a:gd name="T116" fmla="*/ 348 w 730"/>
              <a:gd name="T117" fmla="*/ 1817 h 2106"/>
              <a:gd name="T118" fmla="*/ 328 w 730"/>
              <a:gd name="T119" fmla="*/ 1823 h 2106"/>
              <a:gd name="T120" fmla="*/ 333 w 730"/>
              <a:gd name="T121" fmla="*/ 1759 h 2106"/>
              <a:gd name="T122" fmla="*/ 353 w 730"/>
              <a:gd name="T123" fmla="*/ 1666 h 2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730" h="2106">
                <a:moveTo>
                  <a:pt x="10" y="1024"/>
                </a:moveTo>
                <a:lnTo>
                  <a:pt x="10" y="1024"/>
                </a:lnTo>
                <a:lnTo>
                  <a:pt x="24" y="1050"/>
                </a:lnTo>
                <a:lnTo>
                  <a:pt x="31" y="1066"/>
                </a:lnTo>
                <a:lnTo>
                  <a:pt x="35" y="1073"/>
                </a:lnTo>
                <a:lnTo>
                  <a:pt x="35" y="1073"/>
                </a:lnTo>
                <a:lnTo>
                  <a:pt x="84" y="1088"/>
                </a:lnTo>
                <a:lnTo>
                  <a:pt x="128" y="1102"/>
                </a:lnTo>
                <a:lnTo>
                  <a:pt x="128" y="1102"/>
                </a:lnTo>
                <a:lnTo>
                  <a:pt x="152" y="1156"/>
                </a:lnTo>
                <a:lnTo>
                  <a:pt x="152" y="1156"/>
                </a:lnTo>
                <a:lnTo>
                  <a:pt x="188" y="1209"/>
                </a:lnTo>
                <a:lnTo>
                  <a:pt x="221" y="1259"/>
                </a:lnTo>
                <a:lnTo>
                  <a:pt x="221" y="1259"/>
                </a:lnTo>
                <a:lnTo>
                  <a:pt x="224" y="1322"/>
                </a:lnTo>
                <a:lnTo>
                  <a:pt x="228" y="1367"/>
                </a:lnTo>
                <a:lnTo>
                  <a:pt x="231" y="1391"/>
                </a:lnTo>
                <a:lnTo>
                  <a:pt x="231" y="1391"/>
                </a:lnTo>
                <a:lnTo>
                  <a:pt x="231" y="1396"/>
                </a:lnTo>
                <a:lnTo>
                  <a:pt x="231" y="1405"/>
                </a:lnTo>
                <a:lnTo>
                  <a:pt x="229" y="1424"/>
                </a:lnTo>
                <a:lnTo>
                  <a:pt x="226" y="1450"/>
                </a:lnTo>
                <a:lnTo>
                  <a:pt x="216" y="1479"/>
                </a:lnTo>
                <a:lnTo>
                  <a:pt x="216" y="1479"/>
                </a:lnTo>
                <a:lnTo>
                  <a:pt x="221" y="1499"/>
                </a:lnTo>
                <a:lnTo>
                  <a:pt x="224" y="1515"/>
                </a:lnTo>
                <a:lnTo>
                  <a:pt x="226" y="1524"/>
                </a:lnTo>
                <a:lnTo>
                  <a:pt x="226" y="1524"/>
                </a:lnTo>
                <a:lnTo>
                  <a:pt x="224" y="1527"/>
                </a:lnTo>
                <a:lnTo>
                  <a:pt x="221" y="1533"/>
                </a:lnTo>
                <a:lnTo>
                  <a:pt x="211" y="1550"/>
                </a:lnTo>
                <a:lnTo>
                  <a:pt x="201" y="1569"/>
                </a:lnTo>
                <a:lnTo>
                  <a:pt x="198" y="1577"/>
                </a:lnTo>
                <a:lnTo>
                  <a:pt x="196" y="1582"/>
                </a:lnTo>
                <a:lnTo>
                  <a:pt x="196" y="1582"/>
                </a:lnTo>
                <a:lnTo>
                  <a:pt x="193" y="1641"/>
                </a:lnTo>
                <a:lnTo>
                  <a:pt x="189" y="1678"/>
                </a:lnTo>
                <a:lnTo>
                  <a:pt x="186" y="1700"/>
                </a:lnTo>
                <a:lnTo>
                  <a:pt x="186" y="1700"/>
                </a:lnTo>
                <a:lnTo>
                  <a:pt x="185" y="1710"/>
                </a:lnTo>
                <a:lnTo>
                  <a:pt x="184" y="1727"/>
                </a:lnTo>
                <a:lnTo>
                  <a:pt x="182" y="1774"/>
                </a:lnTo>
                <a:lnTo>
                  <a:pt x="179" y="1821"/>
                </a:lnTo>
                <a:lnTo>
                  <a:pt x="178" y="1836"/>
                </a:lnTo>
                <a:lnTo>
                  <a:pt x="177" y="1842"/>
                </a:lnTo>
                <a:lnTo>
                  <a:pt x="177" y="1842"/>
                </a:lnTo>
                <a:lnTo>
                  <a:pt x="174" y="1844"/>
                </a:lnTo>
                <a:lnTo>
                  <a:pt x="172" y="1849"/>
                </a:lnTo>
                <a:lnTo>
                  <a:pt x="163" y="1865"/>
                </a:lnTo>
                <a:lnTo>
                  <a:pt x="156" y="1883"/>
                </a:lnTo>
                <a:lnTo>
                  <a:pt x="153" y="1893"/>
                </a:lnTo>
                <a:lnTo>
                  <a:pt x="152" y="1901"/>
                </a:lnTo>
                <a:lnTo>
                  <a:pt x="152" y="1901"/>
                </a:lnTo>
                <a:lnTo>
                  <a:pt x="152" y="1926"/>
                </a:lnTo>
                <a:lnTo>
                  <a:pt x="151" y="1940"/>
                </a:lnTo>
                <a:lnTo>
                  <a:pt x="147" y="1954"/>
                </a:lnTo>
                <a:lnTo>
                  <a:pt x="147" y="1954"/>
                </a:lnTo>
                <a:lnTo>
                  <a:pt x="144" y="1972"/>
                </a:lnTo>
                <a:lnTo>
                  <a:pt x="140" y="1989"/>
                </a:lnTo>
                <a:lnTo>
                  <a:pt x="138" y="2008"/>
                </a:lnTo>
                <a:lnTo>
                  <a:pt x="147" y="2008"/>
                </a:lnTo>
                <a:lnTo>
                  <a:pt x="147" y="2057"/>
                </a:lnTo>
                <a:lnTo>
                  <a:pt x="147" y="2057"/>
                </a:lnTo>
                <a:lnTo>
                  <a:pt x="142" y="2062"/>
                </a:lnTo>
                <a:lnTo>
                  <a:pt x="139" y="2067"/>
                </a:lnTo>
                <a:lnTo>
                  <a:pt x="138" y="2069"/>
                </a:lnTo>
                <a:lnTo>
                  <a:pt x="138" y="2072"/>
                </a:lnTo>
                <a:lnTo>
                  <a:pt x="138" y="2072"/>
                </a:lnTo>
                <a:lnTo>
                  <a:pt x="142" y="2096"/>
                </a:lnTo>
                <a:lnTo>
                  <a:pt x="142" y="2096"/>
                </a:lnTo>
                <a:lnTo>
                  <a:pt x="196" y="2102"/>
                </a:lnTo>
                <a:lnTo>
                  <a:pt x="233" y="2106"/>
                </a:lnTo>
                <a:lnTo>
                  <a:pt x="245" y="2106"/>
                </a:lnTo>
                <a:lnTo>
                  <a:pt x="250" y="2106"/>
                </a:lnTo>
                <a:lnTo>
                  <a:pt x="250" y="2106"/>
                </a:lnTo>
                <a:lnTo>
                  <a:pt x="251" y="2101"/>
                </a:lnTo>
                <a:lnTo>
                  <a:pt x="255" y="2093"/>
                </a:lnTo>
                <a:lnTo>
                  <a:pt x="260" y="2082"/>
                </a:lnTo>
                <a:lnTo>
                  <a:pt x="260" y="2082"/>
                </a:lnTo>
                <a:lnTo>
                  <a:pt x="292" y="2085"/>
                </a:lnTo>
                <a:lnTo>
                  <a:pt x="314" y="2089"/>
                </a:lnTo>
                <a:lnTo>
                  <a:pt x="321" y="2090"/>
                </a:lnTo>
                <a:lnTo>
                  <a:pt x="324" y="2091"/>
                </a:lnTo>
                <a:lnTo>
                  <a:pt x="324" y="2091"/>
                </a:lnTo>
                <a:lnTo>
                  <a:pt x="326" y="2093"/>
                </a:lnTo>
                <a:lnTo>
                  <a:pt x="335" y="2093"/>
                </a:lnTo>
                <a:lnTo>
                  <a:pt x="360" y="2093"/>
                </a:lnTo>
                <a:lnTo>
                  <a:pt x="387" y="2093"/>
                </a:lnTo>
                <a:lnTo>
                  <a:pt x="402" y="2091"/>
                </a:lnTo>
                <a:lnTo>
                  <a:pt x="402" y="2091"/>
                </a:lnTo>
                <a:lnTo>
                  <a:pt x="418" y="2090"/>
                </a:lnTo>
                <a:lnTo>
                  <a:pt x="448" y="2088"/>
                </a:lnTo>
                <a:lnTo>
                  <a:pt x="463" y="2087"/>
                </a:lnTo>
                <a:lnTo>
                  <a:pt x="477" y="2084"/>
                </a:lnTo>
                <a:lnTo>
                  <a:pt x="486" y="2080"/>
                </a:lnTo>
                <a:lnTo>
                  <a:pt x="489" y="2079"/>
                </a:lnTo>
                <a:lnTo>
                  <a:pt x="490" y="2077"/>
                </a:lnTo>
                <a:lnTo>
                  <a:pt x="490" y="2077"/>
                </a:lnTo>
                <a:lnTo>
                  <a:pt x="490" y="2047"/>
                </a:lnTo>
                <a:lnTo>
                  <a:pt x="490" y="2028"/>
                </a:lnTo>
                <a:lnTo>
                  <a:pt x="490" y="2028"/>
                </a:lnTo>
                <a:lnTo>
                  <a:pt x="502" y="2029"/>
                </a:lnTo>
                <a:lnTo>
                  <a:pt x="532" y="2029"/>
                </a:lnTo>
                <a:lnTo>
                  <a:pt x="549" y="2029"/>
                </a:lnTo>
                <a:lnTo>
                  <a:pt x="565" y="2029"/>
                </a:lnTo>
                <a:lnTo>
                  <a:pt x="578" y="2027"/>
                </a:lnTo>
                <a:lnTo>
                  <a:pt x="583" y="2025"/>
                </a:lnTo>
                <a:lnTo>
                  <a:pt x="588" y="2023"/>
                </a:lnTo>
                <a:lnTo>
                  <a:pt x="588" y="2023"/>
                </a:lnTo>
                <a:lnTo>
                  <a:pt x="592" y="2020"/>
                </a:lnTo>
                <a:lnTo>
                  <a:pt x="594" y="2017"/>
                </a:lnTo>
                <a:lnTo>
                  <a:pt x="598" y="2009"/>
                </a:lnTo>
                <a:lnTo>
                  <a:pt x="600" y="2001"/>
                </a:lnTo>
                <a:lnTo>
                  <a:pt x="600" y="1991"/>
                </a:lnTo>
                <a:lnTo>
                  <a:pt x="599" y="1974"/>
                </a:lnTo>
                <a:lnTo>
                  <a:pt x="598" y="1964"/>
                </a:lnTo>
                <a:lnTo>
                  <a:pt x="598" y="1964"/>
                </a:lnTo>
                <a:lnTo>
                  <a:pt x="595" y="1962"/>
                </a:lnTo>
                <a:lnTo>
                  <a:pt x="589" y="1958"/>
                </a:lnTo>
                <a:lnTo>
                  <a:pt x="571" y="1949"/>
                </a:lnTo>
                <a:lnTo>
                  <a:pt x="544" y="1940"/>
                </a:lnTo>
                <a:lnTo>
                  <a:pt x="544" y="1940"/>
                </a:lnTo>
                <a:lnTo>
                  <a:pt x="532" y="1923"/>
                </a:lnTo>
                <a:lnTo>
                  <a:pt x="523" y="1912"/>
                </a:lnTo>
                <a:lnTo>
                  <a:pt x="519" y="1905"/>
                </a:lnTo>
                <a:lnTo>
                  <a:pt x="519" y="1905"/>
                </a:lnTo>
                <a:lnTo>
                  <a:pt x="519" y="1903"/>
                </a:lnTo>
                <a:lnTo>
                  <a:pt x="517" y="1901"/>
                </a:lnTo>
                <a:lnTo>
                  <a:pt x="514" y="1896"/>
                </a:lnTo>
                <a:lnTo>
                  <a:pt x="524" y="1866"/>
                </a:lnTo>
                <a:lnTo>
                  <a:pt x="524" y="1866"/>
                </a:lnTo>
                <a:lnTo>
                  <a:pt x="521" y="1854"/>
                </a:lnTo>
                <a:lnTo>
                  <a:pt x="517" y="1847"/>
                </a:lnTo>
                <a:lnTo>
                  <a:pt x="514" y="1842"/>
                </a:lnTo>
                <a:lnTo>
                  <a:pt x="514" y="1842"/>
                </a:lnTo>
                <a:lnTo>
                  <a:pt x="513" y="1839"/>
                </a:lnTo>
                <a:lnTo>
                  <a:pt x="511" y="1836"/>
                </a:lnTo>
                <a:lnTo>
                  <a:pt x="510" y="1827"/>
                </a:lnTo>
                <a:lnTo>
                  <a:pt x="510" y="1827"/>
                </a:lnTo>
                <a:lnTo>
                  <a:pt x="514" y="1799"/>
                </a:lnTo>
                <a:lnTo>
                  <a:pt x="519" y="1768"/>
                </a:lnTo>
                <a:lnTo>
                  <a:pt x="519" y="1768"/>
                </a:lnTo>
                <a:lnTo>
                  <a:pt x="519" y="1680"/>
                </a:lnTo>
                <a:lnTo>
                  <a:pt x="519" y="1597"/>
                </a:lnTo>
                <a:lnTo>
                  <a:pt x="519" y="1597"/>
                </a:lnTo>
                <a:lnTo>
                  <a:pt x="528" y="1536"/>
                </a:lnTo>
                <a:lnTo>
                  <a:pt x="535" y="1492"/>
                </a:lnTo>
                <a:lnTo>
                  <a:pt x="539" y="1470"/>
                </a:lnTo>
                <a:lnTo>
                  <a:pt x="539" y="1470"/>
                </a:lnTo>
                <a:lnTo>
                  <a:pt x="543" y="1453"/>
                </a:lnTo>
                <a:lnTo>
                  <a:pt x="547" y="1422"/>
                </a:lnTo>
                <a:lnTo>
                  <a:pt x="552" y="1391"/>
                </a:lnTo>
                <a:lnTo>
                  <a:pt x="554" y="1377"/>
                </a:lnTo>
                <a:lnTo>
                  <a:pt x="554" y="1377"/>
                </a:lnTo>
                <a:lnTo>
                  <a:pt x="536" y="1319"/>
                </a:lnTo>
                <a:lnTo>
                  <a:pt x="519" y="1264"/>
                </a:lnTo>
                <a:lnTo>
                  <a:pt x="461" y="1151"/>
                </a:lnTo>
                <a:lnTo>
                  <a:pt x="441" y="1132"/>
                </a:lnTo>
                <a:lnTo>
                  <a:pt x="441" y="1132"/>
                </a:lnTo>
                <a:lnTo>
                  <a:pt x="450" y="1125"/>
                </a:lnTo>
                <a:lnTo>
                  <a:pt x="468" y="1104"/>
                </a:lnTo>
                <a:lnTo>
                  <a:pt x="479" y="1090"/>
                </a:lnTo>
                <a:lnTo>
                  <a:pt x="490" y="1076"/>
                </a:lnTo>
                <a:lnTo>
                  <a:pt x="499" y="1060"/>
                </a:lnTo>
                <a:lnTo>
                  <a:pt x="502" y="1051"/>
                </a:lnTo>
                <a:lnTo>
                  <a:pt x="505" y="1044"/>
                </a:lnTo>
                <a:lnTo>
                  <a:pt x="505" y="1044"/>
                </a:lnTo>
                <a:lnTo>
                  <a:pt x="513" y="1017"/>
                </a:lnTo>
                <a:lnTo>
                  <a:pt x="522" y="996"/>
                </a:lnTo>
                <a:lnTo>
                  <a:pt x="529" y="980"/>
                </a:lnTo>
                <a:lnTo>
                  <a:pt x="529" y="980"/>
                </a:lnTo>
                <a:lnTo>
                  <a:pt x="538" y="903"/>
                </a:lnTo>
                <a:lnTo>
                  <a:pt x="544" y="850"/>
                </a:lnTo>
                <a:lnTo>
                  <a:pt x="547" y="832"/>
                </a:lnTo>
                <a:lnTo>
                  <a:pt x="549" y="823"/>
                </a:lnTo>
                <a:lnTo>
                  <a:pt x="549" y="823"/>
                </a:lnTo>
                <a:lnTo>
                  <a:pt x="573" y="779"/>
                </a:lnTo>
                <a:lnTo>
                  <a:pt x="573" y="779"/>
                </a:lnTo>
                <a:lnTo>
                  <a:pt x="568" y="774"/>
                </a:lnTo>
                <a:lnTo>
                  <a:pt x="559" y="762"/>
                </a:lnTo>
                <a:lnTo>
                  <a:pt x="544" y="745"/>
                </a:lnTo>
                <a:lnTo>
                  <a:pt x="544" y="745"/>
                </a:lnTo>
                <a:lnTo>
                  <a:pt x="550" y="737"/>
                </a:lnTo>
                <a:lnTo>
                  <a:pt x="563" y="717"/>
                </a:lnTo>
                <a:lnTo>
                  <a:pt x="570" y="705"/>
                </a:lnTo>
                <a:lnTo>
                  <a:pt x="576" y="692"/>
                </a:lnTo>
                <a:lnTo>
                  <a:pt x="581" y="681"/>
                </a:lnTo>
                <a:lnTo>
                  <a:pt x="583" y="672"/>
                </a:lnTo>
                <a:lnTo>
                  <a:pt x="583" y="672"/>
                </a:lnTo>
                <a:lnTo>
                  <a:pt x="584" y="663"/>
                </a:lnTo>
                <a:lnTo>
                  <a:pt x="588" y="653"/>
                </a:lnTo>
                <a:lnTo>
                  <a:pt x="595" y="634"/>
                </a:lnTo>
                <a:lnTo>
                  <a:pt x="604" y="619"/>
                </a:lnTo>
                <a:lnTo>
                  <a:pt x="607" y="613"/>
                </a:lnTo>
                <a:lnTo>
                  <a:pt x="617" y="603"/>
                </a:lnTo>
                <a:lnTo>
                  <a:pt x="617" y="603"/>
                </a:lnTo>
                <a:lnTo>
                  <a:pt x="642" y="596"/>
                </a:lnTo>
                <a:lnTo>
                  <a:pt x="658" y="588"/>
                </a:lnTo>
                <a:lnTo>
                  <a:pt x="664" y="586"/>
                </a:lnTo>
                <a:lnTo>
                  <a:pt x="666" y="584"/>
                </a:lnTo>
                <a:lnTo>
                  <a:pt x="666" y="584"/>
                </a:lnTo>
                <a:lnTo>
                  <a:pt x="671" y="571"/>
                </a:lnTo>
                <a:lnTo>
                  <a:pt x="676" y="564"/>
                </a:lnTo>
                <a:lnTo>
                  <a:pt x="676" y="564"/>
                </a:lnTo>
                <a:lnTo>
                  <a:pt x="677" y="558"/>
                </a:lnTo>
                <a:lnTo>
                  <a:pt x="681" y="549"/>
                </a:lnTo>
                <a:lnTo>
                  <a:pt x="681" y="549"/>
                </a:lnTo>
                <a:lnTo>
                  <a:pt x="685" y="541"/>
                </a:lnTo>
                <a:lnTo>
                  <a:pt x="686" y="535"/>
                </a:lnTo>
                <a:lnTo>
                  <a:pt x="686" y="535"/>
                </a:lnTo>
                <a:lnTo>
                  <a:pt x="688" y="528"/>
                </a:lnTo>
                <a:lnTo>
                  <a:pt x="691" y="522"/>
                </a:lnTo>
                <a:lnTo>
                  <a:pt x="691" y="515"/>
                </a:lnTo>
                <a:lnTo>
                  <a:pt x="691" y="515"/>
                </a:lnTo>
                <a:lnTo>
                  <a:pt x="689" y="509"/>
                </a:lnTo>
                <a:lnTo>
                  <a:pt x="688" y="504"/>
                </a:lnTo>
                <a:lnTo>
                  <a:pt x="686" y="500"/>
                </a:lnTo>
                <a:lnTo>
                  <a:pt x="686" y="500"/>
                </a:lnTo>
                <a:lnTo>
                  <a:pt x="681" y="500"/>
                </a:lnTo>
                <a:lnTo>
                  <a:pt x="677" y="502"/>
                </a:lnTo>
                <a:lnTo>
                  <a:pt x="676" y="500"/>
                </a:lnTo>
                <a:lnTo>
                  <a:pt x="676" y="500"/>
                </a:lnTo>
                <a:lnTo>
                  <a:pt x="730" y="427"/>
                </a:lnTo>
                <a:lnTo>
                  <a:pt x="730" y="422"/>
                </a:lnTo>
                <a:lnTo>
                  <a:pt x="696" y="422"/>
                </a:lnTo>
                <a:lnTo>
                  <a:pt x="647" y="486"/>
                </a:lnTo>
                <a:lnTo>
                  <a:pt x="617" y="490"/>
                </a:lnTo>
                <a:lnTo>
                  <a:pt x="603" y="505"/>
                </a:lnTo>
                <a:lnTo>
                  <a:pt x="583" y="535"/>
                </a:lnTo>
                <a:lnTo>
                  <a:pt x="568" y="564"/>
                </a:lnTo>
                <a:lnTo>
                  <a:pt x="549" y="579"/>
                </a:lnTo>
                <a:lnTo>
                  <a:pt x="539" y="593"/>
                </a:lnTo>
                <a:lnTo>
                  <a:pt x="505" y="632"/>
                </a:lnTo>
                <a:lnTo>
                  <a:pt x="505" y="632"/>
                </a:lnTo>
                <a:lnTo>
                  <a:pt x="470" y="588"/>
                </a:lnTo>
                <a:lnTo>
                  <a:pt x="470" y="588"/>
                </a:lnTo>
                <a:lnTo>
                  <a:pt x="417" y="510"/>
                </a:lnTo>
                <a:lnTo>
                  <a:pt x="368" y="432"/>
                </a:lnTo>
                <a:lnTo>
                  <a:pt x="319" y="407"/>
                </a:lnTo>
                <a:lnTo>
                  <a:pt x="324" y="383"/>
                </a:lnTo>
                <a:lnTo>
                  <a:pt x="324" y="383"/>
                </a:lnTo>
                <a:lnTo>
                  <a:pt x="330" y="384"/>
                </a:lnTo>
                <a:lnTo>
                  <a:pt x="346" y="388"/>
                </a:lnTo>
                <a:lnTo>
                  <a:pt x="364" y="390"/>
                </a:lnTo>
                <a:lnTo>
                  <a:pt x="371" y="389"/>
                </a:lnTo>
                <a:lnTo>
                  <a:pt x="377" y="388"/>
                </a:lnTo>
                <a:lnTo>
                  <a:pt x="377" y="388"/>
                </a:lnTo>
                <a:lnTo>
                  <a:pt x="386" y="382"/>
                </a:lnTo>
                <a:lnTo>
                  <a:pt x="395" y="375"/>
                </a:lnTo>
                <a:lnTo>
                  <a:pt x="402" y="368"/>
                </a:lnTo>
                <a:lnTo>
                  <a:pt x="402" y="368"/>
                </a:lnTo>
                <a:lnTo>
                  <a:pt x="409" y="367"/>
                </a:lnTo>
                <a:lnTo>
                  <a:pt x="414" y="366"/>
                </a:lnTo>
                <a:lnTo>
                  <a:pt x="415" y="364"/>
                </a:lnTo>
                <a:lnTo>
                  <a:pt x="417" y="363"/>
                </a:lnTo>
                <a:lnTo>
                  <a:pt x="417" y="349"/>
                </a:lnTo>
                <a:lnTo>
                  <a:pt x="417" y="349"/>
                </a:lnTo>
                <a:lnTo>
                  <a:pt x="419" y="349"/>
                </a:lnTo>
                <a:lnTo>
                  <a:pt x="425" y="347"/>
                </a:lnTo>
                <a:lnTo>
                  <a:pt x="428" y="345"/>
                </a:lnTo>
                <a:lnTo>
                  <a:pt x="430" y="344"/>
                </a:lnTo>
                <a:lnTo>
                  <a:pt x="431" y="341"/>
                </a:lnTo>
                <a:lnTo>
                  <a:pt x="431" y="339"/>
                </a:lnTo>
                <a:lnTo>
                  <a:pt x="431" y="339"/>
                </a:lnTo>
                <a:lnTo>
                  <a:pt x="430" y="331"/>
                </a:lnTo>
                <a:lnTo>
                  <a:pt x="430" y="323"/>
                </a:lnTo>
                <a:lnTo>
                  <a:pt x="431" y="314"/>
                </a:lnTo>
                <a:lnTo>
                  <a:pt x="431" y="314"/>
                </a:lnTo>
                <a:lnTo>
                  <a:pt x="435" y="315"/>
                </a:lnTo>
                <a:lnTo>
                  <a:pt x="443" y="317"/>
                </a:lnTo>
                <a:lnTo>
                  <a:pt x="447" y="315"/>
                </a:lnTo>
                <a:lnTo>
                  <a:pt x="452" y="313"/>
                </a:lnTo>
                <a:lnTo>
                  <a:pt x="454" y="311"/>
                </a:lnTo>
                <a:lnTo>
                  <a:pt x="456" y="304"/>
                </a:lnTo>
                <a:lnTo>
                  <a:pt x="456" y="304"/>
                </a:lnTo>
                <a:lnTo>
                  <a:pt x="456" y="297"/>
                </a:lnTo>
                <a:lnTo>
                  <a:pt x="454" y="289"/>
                </a:lnTo>
                <a:lnTo>
                  <a:pt x="451" y="270"/>
                </a:lnTo>
                <a:lnTo>
                  <a:pt x="446" y="251"/>
                </a:lnTo>
                <a:lnTo>
                  <a:pt x="470" y="226"/>
                </a:lnTo>
                <a:lnTo>
                  <a:pt x="461" y="158"/>
                </a:lnTo>
                <a:lnTo>
                  <a:pt x="461" y="158"/>
                </a:lnTo>
                <a:lnTo>
                  <a:pt x="470" y="138"/>
                </a:lnTo>
                <a:lnTo>
                  <a:pt x="470" y="138"/>
                </a:lnTo>
                <a:lnTo>
                  <a:pt x="473" y="132"/>
                </a:lnTo>
                <a:lnTo>
                  <a:pt x="475" y="125"/>
                </a:lnTo>
                <a:lnTo>
                  <a:pt x="477" y="109"/>
                </a:lnTo>
                <a:lnTo>
                  <a:pt x="478" y="94"/>
                </a:lnTo>
                <a:lnTo>
                  <a:pt x="477" y="88"/>
                </a:lnTo>
                <a:lnTo>
                  <a:pt x="475" y="84"/>
                </a:lnTo>
                <a:lnTo>
                  <a:pt x="475" y="84"/>
                </a:lnTo>
                <a:lnTo>
                  <a:pt x="467" y="66"/>
                </a:lnTo>
                <a:lnTo>
                  <a:pt x="462" y="57"/>
                </a:lnTo>
                <a:lnTo>
                  <a:pt x="461" y="57"/>
                </a:lnTo>
                <a:lnTo>
                  <a:pt x="461" y="60"/>
                </a:lnTo>
                <a:lnTo>
                  <a:pt x="461" y="60"/>
                </a:lnTo>
                <a:lnTo>
                  <a:pt x="459" y="62"/>
                </a:lnTo>
                <a:lnTo>
                  <a:pt x="458" y="63"/>
                </a:lnTo>
                <a:lnTo>
                  <a:pt x="454" y="62"/>
                </a:lnTo>
                <a:lnTo>
                  <a:pt x="451" y="58"/>
                </a:lnTo>
                <a:lnTo>
                  <a:pt x="445" y="54"/>
                </a:lnTo>
                <a:lnTo>
                  <a:pt x="441" y="50"/>
                </a:lnTo>
                <a:lnTo>
                  <a:pt x="441" y="50"/>
                </a:lnTo>
                <a:lnTo>
                  <a:pt x="439" y="46"/>
                </a:lnTo>
                <a:lnTo>
                  <a:pt x="432" y="39"/>
                </a:lnTo>
                <a:lnTo>
                  <a:pt x="429" y="35"/>
                </a:lnTo>
                <a:lnTo>
                  <a:pt x="425" y="33"/>
                </a:lnTo>
                <a:lnTo>
                  <a:pt x="423" y="33"/>
                </a:lnTo>
                <a:lnTo>
                  <a:pt x="421" y="35"/>
                </a:lnTo>
                <a:lnTo>
                  <a:pt x="421" y="35"/>
                </a:lnTo>
                <a:lnTo>
                  <a:pt x="420" y="36"/>
                </a:lnTo>
                <a:lnTo>
                  <a:pt x="419" y="38"/>
                </a:lnTo>
                <a:lnTo>
                  <a:pt x="414" y="38"/>
                </a:lnTo>
                <a:lnTo>
                  <a:pt x="407" y="36"/>
                </a:lnTo>
                <a:lnTo>
                  <a:pt x="399" y="34"/>
                </a:lnTo>
                <a:lnTo>
                  <a:pt x="386" y="29"/>
                </a:lnTo>
                <a:lnTo>
                  <a:pt x="382" y="29"/>
                </a:lnTo>
                <a:lnTo>
                  <a:pt x="382" y="29"/>
                </a:lnTo>
                <a:lnTo>
                  <a:pt x="382" y="30"/>
                </a:lnTo>
                <a:lnTo>
                  <a:pt x="382" y="30"/>
                </a:lnTo>
                <a:lnTo>
                  <a:pt x="382" y="31"/>
                </a:lnTo>
                <a:lnTo>
                  <a:pt x="382" y="31"/>
                </a:lnTo>
                <a:lnTo>
                  <a:pt x="380" y="29"/>
                </a:lnTo>
                <a:lnTo>
                  <a:pt x="370" y="19"/>
                </a:lnTo>
                <a:lnTo>
                  <a:pt x="364" y="16"/>
                </a:lnTo>
                <a:lnTo>
                  <a:pt x="359" y="12"/>
                </a:lnTo>
                <a:lnTo>
                  <a:pt x="357" y="12"/>
                </a:lnTo>
                <a:lnTo>
                  <a:pt x="355" y="12"/>
                </a:lnTo>
                <a:lnTo>
                  <a:pt x="354" y="13"/>
                </a:lnTo>
                <a:lnTo>
                  <a:pt x="353" y="16"/>
                </a:lnTo>
                <a:lnTo>
                  <a:pt x="353" y="16"/>
                </a:lnTo>
                <a:lnTo>
                  <a:pt x="353" y="18"/>
                </a:lnTo>
                <a:lnTo>
                  <a:pt x="352" y="19"/>
                </a:lnTo>
                <a:lnTo>
                  <a:pt x="349" y="19"/>
                </a:lnTo>
                <a:lnTo>
                  <a:pt x="348" y="19"/>
                </a:lnTo>
                <a:lnTo>
                  <a:pt x="343" y="16"/>
                </a:lnTo>
                <a:lnTo>
                  <a:pt x="338" y="11"/>
                </a:lnTo>
                <a:lnTo>
                  <a:pt x="331" y="1"/>
                </a:lnTo>
                <a:lnTo>
                  <a:pt x="328" y="0"/>
                </a:lnTo>
                <a:lnTo>
                  <a:pt x="328" y="1"/>
                </a:lnTo>
                <a:lnTo>
                  <a:pt x="328" y="1"/>
                </a:lnTo>
                <a:lnTo>
                  <a:pt x="330" y="5"/>
                </a:lnTo>
                <a:lnTo>
                  <a:pt x="328" y="7"/>
                </a:lnTo>
                <a:lnTo>
                  <a:pt x="327" y="8"/>
                </a:lnTo>
                <a:lnTo>
                  <a:pt x="325" y="9"/>
                </a:lnTo>
                <a:lnTo>
                  <a:pt x="321" y="11"/>
                </a:lnTo>
                <a:lnTo>
                  <a:pt x="319" y="11"/>
                </a:lnTo>
                <a:lnTo>
                  <a:pt x="319" y="11"/>
                </a:lnTo>
                <a:lnTo>
                  <a:pt x="293" y="12"/>
                </a:lnTo>
                <a:lnTo>
                  <a:pt x="276" y="13"/>
                </a:lnTo>
                <a:lnTo>
                  <a:pt x="271" y="14"/>
                </a:lnTo>
                <a:lnTo>
                  <a:pt x="270" y="16"/>
                </a:lnTo>
                <a:lnTo>
                  <a:pt x="270" y="16"/>
                </a:lnTo>
                <a:lnTo>
                  <a:pt x="270" y="16"/>
                </a:lnTo>
                <a:lnTo>
                  <a:pt x="271" y="17"/>
                </a:lnTo>
                <a:lnTo>
                  <a:pt x="272" y="19"/>
                </a:lnTo>
                <a:lnTo>
                  <a:pt x="271" y="24"/>
                </a:lnTo>
                <a:lnTo>
                  <a:pt x="268" y="28"/>
                </a:lnTo>
                <a:lnTo>
                  <a:pt x="265" y="30"/>
                </a:lnTo>
                <a:lnTo>
                  <a:pt x="265" y="30"/>
                </a:lnTo>
                <a:lnTo>
                  <a:pt x="256" y="34"/>
                </a:lnTo>
                <a:lnTo>
                  <a:pt x="244" y="40"/>
                </a:lnTo>
                <a:lnTo>
                  <a:pt x="233" y="47"/>
                </a:lnTo>
                <a:lnTo>
                  <a:pt x="231" y="49"/>
                </a:lnTo>
                <a:lnTo>
                  <a:pt x="231" y="50"/>
                </a:lnTo>
                <a:lnTo>
                  <a:pt x="231" y="50"/>
                </a:lnTo>
                <a:lnTo>
                  <a:pt x="231" y="50"/>
                </a:lnTo>
                <a:lnTo>
                  <a:pt x="235" y="47"/>
                </a:lnTo>
                <a:lnTo>
                  <a:pt x="242" y="45"/>
                </a:lnTo>
                <a:lnTo>
                  <a:pt x="243" y="45"/>
                </a:lnTo>
                <a:lnTo>
                  <a:pt x="243" y="46"/>
                </a:lnTo>
                <a:lnTo>
                  <a:pt x="235" y="55"/>
                </a:lnTo>
                <a:lnTo>
                  <a:pt x="235" y="55"/>
                </a:lnTo>
                <a:lnTo>
                  <a:pt x="221" y="72"/>
                </a:lnTo>
                <a:lnTo>
                  <a:pt x="207" y="89"/>
                </a:lnTo>
                <a:lnTo>
                  <a:pt x="199" y="104"/>
                </a:lnTo>
                <a:lnTo>
                  <a:pt x="196" y="107"/>
                </a:lnTo>
                <a:lnTo>
                  <a:pt x="196" y="109"/>
                </a:lnTo>
                <a:lnTo>
                  <a:pt x="196" y="109"/>
                </a:lnTo>
                <a:lnTo>
                  <a:pt x="196" y="109"/>
                </a:lnTo>
                <a:lnTo>
                  <a:pt x="200" y="107"/>
                </a:lnTo>
                <a:lnTo>
                  <a:pt x="202" y="106"/>
                </a:lnTo>
                <a:lnTo>
                  <a:pt x="204" y="107"/>
                </a:lnTo>
                <a:lnTo>
                  <a:pt x="204" y="110"/>
                </a:lnTo>
                <a:lnTo>
                  <a:pt x="201" y="118"/>
                </a:lnTo>
                <a:lnTo>
                  <a:pt x="201" y="118"/>
                </a:lnTo>
                <a:lnTo>
                  <a:pt x="199" y="125"/>
                </a:lnTo>
                <a:lnTo>
                  <a:pt x="198" y="132"/>
                </a:lnTo>
                <a:lnTo>
                  <a:pt x="196" y="144"/>
                </a:lnTo>
                <a:lnTo>
                  <a:pt x="196" y="158"/>
                </a:lnTo>
                <a:lnTo>
                  <a:pt x="196" y="158"/>
                </a:lnTo>
                <a:lnTo>
                  <a:pt x="198" y="159"/>
                </a:lnTo>
                <a:lnTo>
                  <a:pt x="200" y="164"/>
                </a:lnTo>
                <a:lnTo>
                  <a:pt x="202" y="170"/>
                </a:lnTo>
                <a:lnTo>
                  <a:pt x="202" y="173"/>
                </a:lnTo>
                <a:lnTo>
                  <a:pt x="201" y="177"/>
                </a:lnTo>
                <a:lnTo>
                  <a:pt x="201" y="177"/>
                </a:lnTo>
                <a:lnTo>
                  <a:pt x="200" y="183"/>
                </a:lnTo>
                <a:lnTo>
                  <a:pt x="202" y="188"/>
                </a:lnTo>
                <a:lnTo>
                  <a:pt x="204" y="192"/>
                </a:lnTo>
                <a:lnTo>
                  <a:pt x="206" y="197"/>
                </a:lnTo>
                <a:lnTo>
                  <a:pt x="206" y="197"/>
                </a:lnTo>
                <a:lnTo>
                  <a:pt x="210" y="208"/>
                </a:lnTo>
                <a:lnTo>
                  <a:pt x="216" y="225"/>
                </a:lnTo>
                <a:lnTo>
                  <a:pt x="226" y="246"/>
                </a:lnTo>
                <a:lnTo>
                  <a:pt x="226" y="246"/>
                </a:lnTo>
                <a:lnTo>
                  <a:pt x="215" y="278"/>
                </a:lnTo>
                <a:lnTo>
                  <a:pt x="207" y="298"/>
                </a:lnTo>
                <a:lnTo>
                  <a:pt x="204" y="306"/>
                </a:lnTo>
                <a:lnTo>
                  <a:pt x="201" y="309"/>
                </a:lnTo>
                <a:lnTo>
                  <a:pt x="201" y="309"/>
                </a:lnTo>
                <a:lnTo>
                  <a:pt x="199" y="312"/>
                </a:lnTo>
                <a:lnTo>
                  <a:pt x="194" y="318"/>
                </a:lnTo>
                <a:lnTo>
                  <a:pt x="183" y="336"/>
                </a:lnTo>
                <a:lnTo>
                  <a:pt x="167" y="363"/>
                </a:lnTo>
                <a:lnTo>
                  <a:pt x="142" y="378"/>
                </a:lnTo>
                <a:lnTo>
                  <a:pt x="142" y="378"/>
                </a:lnTo>
                <a:lnTo>
                  <a:pt x="140" y="383"/>
                </a:lnTo>
                <a:lnTo>
                  <a:pt x="136" y="385"/>
                </a:lnTo>
                <a:lnTo>
                  <a:pt x="133" y="388"/>
                </a:lnTo>
                <a:lnTo>
                  <a:pt x="133" y="388"/>
                </a:lnTo>
                <a:lnTo>
                  <a:pt x="129" y="391"/>
                </a:lnTo>
                <a:lnTo>
                  <a:pt x="120" y="399"/>
                </a:lnTo>
                <a:lnTo>
                  <a:pt x="98" y="424"/>
                </a:lnTo>
                <a:lnTo>
                  <a:pt x="86" y="439"/>
                </a:lnTo>
                <a:lnTo>
                  <a:pt x="75" y="456"/>
                </a:lnTo>
                <a:lnTo>
                  <a:pt x="65" y="471"/>
                </a:lnTo>
                <a:lnTo>
                  <a:pt x="59" y="486"/>
                </a:lnTo>
                <a:lnTo>
                  <a:pt x="59" y="486"/>
                </a:lnTo>
                <a:lnTo>
                  <a:pt x="56" y="499"/>
                </a:lnTo>
                <a:lnTo>
                  <a:pt x="53" y="514"/>
                </a:lnTo>
                <a:lnTo>
                  <a:pt x="51" y="528"/>
                </a:lnTo>
                <a:lnTo>
                  <a:pt x="51" y="542"/>
                </a:lnTo>
                <a:lnTo>
                  <a:pt x="51" y="565"/>
                </a:lnTo>
                <a:lnTo>
                  <a:pt x="49" y="574"/>
                </a:lnTo>
                <a:lnTo>
                  <a:pt x="49" y="579"/>
                </a:lnTo>
                <a:lnTo>
                  <a:pt x="49" y="579"/>
                </a:lnTo>
                <a:lnTo>
                  <a:pt x="38" y="634"/>
                </a:lnTo>
                <a:lnTo>
                  <a:pt x="30" y="681"/>
                </a:lnTo>
                <a:lnTo>
                  <a:pt x="30" y="681"/>
                </a:lnTo>
                <a:lnTo>
                  <a:pt x="25" y="681"/>
                </a:lnTo>
                <a:lnTo>
                  <a:pt x="15" y="684"/>
                </a:lnTo>
                <a:lnTo>
                  <a:pt x="10" y="686"/>
                </a:lnTo>
                <a:lnTo>
                  <a:pt x="5" y="690"/>
                </a:lnTo>
                <a:lnTo>
                  <a:pt x="2" y="695"/>
                </a:lnTo>
                <a:lnTo>
                  <a:pt x="0" y="701"/>
                </a:lnTo>
                <a:lnTo>
                  <a:pt x="0" y="701"/>
                </a:lnTo>
                <a:lnTo>
                  <a:pt x="0" y="717"/>
                </a:lnTo>
                <a:lnTo>
                  <a:pt x="2" y="734"/>
                </a:lnTo>
                <a:lnTo>
                  <a:pt x="4" y="748"/>
                </a:lnTo>
                <a:lnTo>
                  <a:pt x="5" y="755"/>
                </a:lnTo>
                <a:lnTo>
                  <a:pt x="5" y="755"/>
                </a:lnTo>
                <a:lnTo>
                  <a:pt x="7" y="782"/>
                </a:lnTo>
                <a:lnTo>
                  <a:pt x="7" y="839"/>
                </a:lnTo>
                <a:lnTo>
                  <a:pt x="7" y="898"/>
                </a:lnTo>
                <a:lnTo>
                  <a:pt x="5" y="931"/>
                </a:lnTo>
                <a:lnTo>
                  <a:pt x="5" y="931"/>
                </a:lnTo>
                <a:lnTo>
                  <a:pt x="5" y="951"/>
                </a:lnTo>
                <a:lnTo>
                  <a:pt x="7" y="980"/>
                </a:lnTo>
                <a:lnTo>
                  <a:pt x="8" y="1009"/>
                </a:lnTo>
                <a:lnTo>
                  <a:pt x="9" y="1019"/>
                </a:lnTo>
                <a:lnTo>
                  <a:pt x="10" y="1024"/>
                </a:lnTo>
                <a:lnTo>
                  <a:pt x="10" y="1024"/>
                </a:lnTo>
                <a:close/>
                <a:moveTo>
                  <a:pt x="353" y="1666"/>
                </a:moveTo>
                <a:lnTo>
                  <a:pt x="358" y="1724"/>
                </a:lnTo>
                <a:lnTo>
                  <a:pt x="358" y="1724"/>
                </a:lnTo>
                <a:lnTo>
                  <a:pt x="358" y="1739"/>
                </a:lnTo>
                <a:lnTo>
                  <a:pt x="358" y="1754"/>
                </a:lnTo>
                <a:lnTo>
                  <a:pt x="358" y="1754"/>
                </a:lnTo>
                <a:lnTo>
                  <a:pt x="353" y="1784"/>
                </a:lnTo>
                <a:lnTo>
                  <a:pt x="348" y="1817"/>
                </a:lnTo>
                <a:lnTo>
                  <a:pt x="348" y="1817"/>
                </a:lnTo>
                <a:lnTo>
                  <a:pt x="343" y="1871"/>
                </a:lnTo>
                <a:lnTo>
                  <a:pt x="348" y="1905"/>
                </a:lnTo>
                <a:lnTo>
                  <a:pt x="333" y="1954"/>
                </a:lnTo>
                <a:lnTo>
                  <a:pt x="319" y="1925"/>
                </a:lnTo>
                <a:lnTo>
                  <a:pt x="299" y="1876"/>
                </a:lnTo>
                <a:lnTo>
                  <a:pt x="328" y="1837"/>
                </a:lnTo>
                <a:lnTo>
                  <a:pt x="328" y="1837"/>
                </a:lnTo>
                <a:lnTo>
                  <a:pt x="328" y="1823"/>
                </a:lnTo>
                <a:lnTo>
                  <a:pt x="330" y="1811"/>
                </a:lnTo>
                <a:lnTo>
                  <a:pt x="328" y="1803"/>
                </a:lnTo>
                <a:lnTo>
                  <a:pt x="328" y="1803"/>
                </a:lnTo>
                <a:lnTo>
                  <a:pt x="328" y="1792"/>
                </a:lnTo>
                <a:lnTo>
                  <a:pt x="331" y="1778"/>
                </a:lnTo>
                <a:lnTo>
                  <a:pt x="333" y="1765"/>
                </a:lnTo>
                <a:lnTo>
                  <a:pt x="333" y="1759"/>
                </a:lnTo>
                <a:lnTo>
                  <a:pt x="333" y="1759"/>
                </a:lnTo>
                <a:lnTo>
                  <a:pt x="332" y="1750"/>
                </a:lnTo>
                <a:lnTo>
                  <a:pt x="333" y="1733"/>
                </a:lnTo>
                <a:lnTo>
                  <a:pt x="333" y="1705"/>
                </a:lnTo>
                <a:lnTo>
                  <a:pt x="333" y="1705"/>
                </a:lnTo>
                <a:lnTo>
                  <a:pt x="337" y="1697"/>
                </a:lnTo>
                <a:lnTo>
                  <a:pt x="343" y="1684"/>
                </a:lnTo>
                <a:lnTo>
                  <a:pt x="353" y="1666"/>
                </a:lnTo>
                <a:lnTo>
                  <a:pt x="353" y="1666"/>
                </a:lnTo>
                <a:close/>
                <a:moveTo>
                  <a:pt x="700" y="427"/>
                </a:moveTo>
                <a:lnTo>
                  <a:pt x="725" y="427"/>
                </a:lnTo>
                <a:lnTo>
                  <a:pt x="681" y="481"/>
                </a:lnTo>
                <a:lnTo>
                  <a:pt x="656" y="481"/>
                </a:lnTo>
                <a:lnTo>
                  <a:pt x="700" y="427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6"/>
          <p:cNvSpPr>
            <a:spLocks noEditPoints="1"/>
          </p:cNvSpPr>
          <p:nvPr/>
        </p:nvSpPr>
        <p:spPr bwMode="auto">
          <a:xfrm>
            <a:off x="4548710" y="883962"/>
            <a:ext cx="626100" cy="1520106"/>
          </a:xfrm>
          <a:custGeom>
            <a:avLst/>
            <a:gdLst>
              <a:gd name="T0" fmla="*/ 416 w 847"/>
              <a:gd name="T1" fmla="*/ 469 h 2056"/>
              <a:gd name="T2" fmla="*/ 298 w 847"/>
              <a:gd name="T3" fmla="*/ 601 h 2056"/>
              <a:gd name="T4" fmla="*/ 215 w 847"/>
              <a:gd name="T5" fmla="*/ 430 h 2056"/>
              <a:gd name="T6" fmla="*/ 157 w 847"/>
              <a:gd name="T7" fmla="*/ 504 h 2056"/>
              <a:gd name="T8" fmla="*/ 240 w 847"/>
              <a:gd name="T9" fmla="*/ 675 h 2056"/>
              <a:gd name="T10" fmla="*/ 323 w 847"/>
              <a:gd name="T11" fmla="*/ 1081 h 2056"/>
              <a:gd name="T12" fmla="*/ 406 w 847"/>
              <a:gd name="T13" fmla="*/ 1194 h 2056"/>
              <a:gd name="T14" fmla="*/ 343 w 847"/>
              <a:gd name="T15" fmla="*/ 1341 h 2056"/>
              <a:gd name="T16" fmla="*/ 152 w 847"/>
              <a:gd name="T17" fmla="*/ 1742 h 2056"/>
              <a:gd name="T18" fmla="*/ 81 w 847"/>
              <a:gd name="T19" fmla="*/ 1715 h 2056"/>
              <a:gd name="T20" fmla="*/ 46 w 847"/>
              <a:gd name="T21" fmla="*/ 1703 h 2056"/>
              <a:gd name="T22" fmla="*/ 10 w 847"/>
              <a:gd name="T23" fmla="*/ 1786 h 2056"/>
              <a:gd name="T24" fmla="*/ 196 w 847"/>
              <a:gd name="T25" fmla="*/ 1958 h 2056"/>
              <a:gd name="T26" fmla="*/ 357 w 847"/>
              <a:gd name="T27" fmla="*/ 1703 h 2056"/>
              <a:gd name="T28" fmla="*/ 543 w 847"/>
              <a:gd name="T29" fmla="*/ 1566 h 2056"/>
              <a:gd name="T30" fmla="*/ 666 w 847"/>
              <a:gd name="T31" fmla="*/ 1904 h 2056"/>
              <a:gd name="T32" fmla="*/ 571 w 847"/>
              <a:gd name="T33" fmla="*/ 1942 h 2056"/>
              <a:gd name="T34" fmla="*/ 533 w 847"/>
              <a:gd name="T35" fmla="*/ 1959 h 2056"/>
              <a:gd name="T36" fmla="*/ 592 w 847"/>
              <a:gd name="T37" fmla="*/ 2036 h 2056"/>
              <a:gd name="T38" fmla="*/ 842 w 847"/>
              <a:gd name="T39" fmla="*/ 1928 h 2056"/>
              <a:gd name="T40" fmla="*/ 783 w 847"/>
              <a:gd name="T41" fmla="*/ 1781 h 2056"/>
              <a:gd name="T42" fmla="*/ 733 w 847"/>
              <a:gd name="T43" fmla="*/ 1614 h 2056"/>
              <a:gd name="T44" fmla="*/ 666 w 847"/>
              <a:gd name="T45" fmla="*/ 1409 h 2056"/>
              <a:gd name="T46" fmla="*/ 705 w 847"/>
              <a:gd name="T47" fmla="*/ 1189 h 2056"/>
              <a:gd name="T48" fmla="*/ 717 w 847"/>
              <a:gd name="T49" fmla="*/ 1184 h 2056"/>
              <a:gd name="T50" fmla="*/ 729 w 847"/>
              <a:gd name="T51" fmla="*/ 1174 h 2056"/>
              <a:gd name="T52" fmla="*/ 729 w 847"/>
              <a:gd name="T53" fmla="*/ 1140 h 2056"/>
              <a:gd name="T54" fmla="*/ 790 w 847"/>
              <a:gd name="T55" fmla="*/ 1082 h 2056"/>
              <a:gd name="T56" fmla="*/ 822 w 847"/>
              <a:gd name="T57" fmla="*/ 758 h 2056"/>
              <a:gd name="T58" fmla="*/ 832 w 847"/>
              <a:gd name="T59" fmla="*/ 709 h 2056"/>
              <a:gd name="T60" fmla="*/ 817 w 847"/>
              <a:gd name="T61" fmla="*/ 518 h 2056"/>
              <a:gd name="T62" fmla="*/ 739 w 847"/>
              <a:gd name="T63" fmla="*/ 403 h 2056"/>
              <a:gd name="T64" fmla="*/ 645 w 847"/>
              <a:gd name="T65" fmla="*/ 253 h 2056"/>
              <a:gd name="T66" fmla="*/ 653 w 847"/>
              <a:gd name="T67" fmla="*/ 247 h 2056"/>
              <a:gd name="T68" fmla="*/ 656 w 847"/>
              <a:gd name="T69" fmla="*/ 220 h 2056"/>
              <a:gd name="T70" fmla="*/ 668 w 847"/>
              <a:gd name="T71" fmla="*/ 201 h 2056"/>
              <a:gd name="T72" fmla="*/ 674 w 847"/>
              <a:gd name="T73" fmla="*/ 196 h 2056"/>
              <a:gd name="T74" fmla="*/ 668 w 847"/>
              <a:gd name="T75" fmla="*/ 140 h 2056"/>
              <a:gd name="T76" fmla="*/ 672 w 847"/>
              <a:gd name="T77" fmla="*/ 136 h 2056"/>
              <a:gd name="T78" fmla="*/ 645 w 847"/>
              <a:gd name="T79" fmla="*/ 86 h 2056"/>
              <a:gd name="T80" fmla="*/ 651 w 847"/>
              <a:gd name="T81" fmla="*/ 84 h 2056"/>
              <a:gd name="T82" fmla="*/ 647 w 847"/>
              <a:gd name="T83" fmla="*/ 67 h 2056"/>
              <a:gd name="T84" fmla="*/ 626 w 847"/>
              <a:gd name="T85" fmla="*/ 53 h 2056"/>
              <a:gd name="T86" fmla="*/ 626 w 847"/>
              <a:gd name="T87" fmla="*/ 38 h 2056"/>
              <a:gd name="T88" fmla="*/ 592 w 847"/>
              <a:gd name="T89" fmla="*/ 29 h 2056"/>
              <a:gd name="T90" fmla="*/ 582 w 847"/>
              <a:gd name="T91" fmla="*/ 14 h 2056"/>
              <a:gd name="T92" fmla="*/ 542 w 847"/>
              <a:gd name="T93" fmla="*/ 8 h 2056"/>
              <a:gd name="T94" fmla="*/ 537 w 847"/>
              <a:gd name="T95" fmla="*/ 3 h 2056"/>
              <a:gd name="T96" fmla="*/ 500 w 847"/>
              <a:gd name="T97" fmla="*/ 26 h 2056"/>
              <a:gd name="T98" fmla="*/ 493 w 847"/>
              <a:gd name="T99" fmla="*/ 18 h 2056"/>
              <a:gd name="T100" fmla="*/ 465 w 847"/>
              <a:gd name="T101" fmla="*/ 36 h 2056"/>
              <a:gd name="T102" fmla="*/ 443 w 847"/>
              <a:gd name="T103" fmla="*/ 51 h 2056"/>
              <a:gd name="T104" fmla="*/ 440 w 847"/>
              <a:gd name="T105" fmla="*/ 25 h 2056"/>
              <a:gd name="T106" fmla="*/ 416 w 847"/>
              <a:gd name="T107" fmla="*/ 58 h 2056"/>
              <a:gd name="T108" fmla="*/ 401 w 847"/>
              <a:gd name="T109" fmla="*/ 81 h 2056"/>
              <a:gd name="T110" fmla="*/ 395 w 847"/>
              <a:gd name="T111" fmla="*/ 125 h 2056"/>
              <a:gd name="T112" fmla="*/ 410 w 847"/>
              <a:gd name="T113" fmla="*/ 210 h 2056"/>
              <a:gd name="T114" fmla="*/ 426 w 847"/>
              <a:gd name="T115" fmla="*/ 244 h 2056"/>
              <a:gd name="T116" fmla="*/ 455 w 847"/>
              <a:gd name="T117" fmla="*/ 352 h 2056"/>
              <a:gd name="T118" fmla="*/ 480 w 847"/>
              <a:gd name="T119" fmla="*/ 371 h 2056"/>
              <a:gd name="T120" fmla="*/ 176 w 847"/>
              <a:gd name="T121" fmla="*/ 366 h 20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847" h="2056">
                <a:moveTo>
                  <a:pt x="529" y="366"/>
                </a:moveTo>
                <a:lnTo>
                  <a:pt x="533" y="376"/>
                </a:lnTo>
                <a:lnTo>
                  <a:pt x="533" y="391"/>
                </a:lnTo>
                <a:lnTo>
                  <a:pt x="514" y="401"/>
                </a:lnTo>
                <a:lnTo>
                  <a:pt x="460" y="420"/>
                </a:lnTo>
                <a:lnTo>
                  <a:pt x="416" y="469"/>
                </a:lnTo>
                <a:lnTo>
                  <a:pt x="333" y="577"/>
                </a:lnTo>
                <a:lnTo>
                  <a:pt x="333" y="577"/>
                </a:lnTo>
                <a:lnTo>
                  <a:pt x="316" y="588"/>
                </a:lnTo>
                <a:lnTo>
                  <a:pt x="303" y="597"/>
                </a:lnTo>
                <a:lnTo>
                  <a:pt x="298" y="601"/>
                </a:lnTo>
                <a:lnTo>
                  <a:pt x="298" y="601"/>
                </a:lnTo>
                <a:lnTo>
                  <a:pt x="294" y="592"/>
                </a:lnTo>
                <a:lnTo>
                  <a:pt x="281" y="568"/>
                </a:lnTo>
                <a:lnTo>
                  <a:pt x="264" y="533"/>
                </a:lnTo>
                <a:lnTo>
                  <a:pt x="254" y="489"/>
                </a:lnTo>
                <a:lnTo>
                  <a:pt x="240" y="450"/>
                </a:lnTo>
                <a:lnTo>
                  <a:pt x="215" y="430"/>
                </a:lnTo>
                <a:lnTo>
                  <a:pt x="181" y="357"/>
                </a:lnTo>
                <a:lnTo>
                  <a:pt x="142" y="357"/>
                </a:lnTo>
                <a:lnTo>
                  <a:pt x="137" y="366"/>
                </a:lnTo>
                <a:lnTo>
                  <a:pt x="166" y="435"/>
                </a:lnTo>
                <a:lnTo>
                  <a:pt x="152" y="479"/>
                </a:lnTo>
                <a:lnTo>
                  <a:pt x="157" y="504"/>
                </a:lnTo>
                <a:lnTo>
                  <a:pt x="166" y="518"/>
                </a:lnTo>
                <a:lnTo>
                  <a:pt x="171" y="533"/>
                </a:lnTo>
                <a:lnTo>
                  <a:pt x="210" y="538"/>
                </a:lnTo>
                <a:lnTo>
                  <a:pt x="225" y="553"/>
                </a:lnTo>
                <a:lnTo>
                  <a:pt x="225" y="631"/>
                </a:lnTo>
                <a:lnTo>
                  <a:pt x="240" y="675"/>
                </a:lnTo>
                <a:lnTo>
                  <a:pt x="264" y="729"/>
                </a:lnTo>
                <a:lnTo>
                  <a:pt x="254" y="783"/>
                </a:lnTo>
                <a:lnTo>
                  <a:pt x="254" y="841"/>
                </a:lnTo>
                <a:lnTo>
                  <a:pt x="254" y="993"/>
                </a:lnTo>
                <a:lnTo>
                  <a:pt x="284" y="1047"/>
                </a:lnTo>
                <a:lnTo>
                  <a:pt x="323" y="1081"/>
                </a:lnTo>
                <a:lnTo>
                  <a:pt x="387" y="1101"/>
                </a:lnTo>
                <a:lnTo>
                  <a:pt x="387" y="1101"/>
                </a:lnTo>
                <a:lnTo>
                  <a:pt x="395" y="1147"/>
                </a:lnTo>
                <a:lnTo>
                  <a:pt x="403" y="1179"/>
                </a:lnTo>
                <a:lnTo>
                  <a:pt x="405" y="1189"/>
                </a:lnTo>
                <a:lnTo>
                  <a:pt x="406" y="1194"/>
                </a:lnTo>
                <a:lnTo>
                  <a:pt x="406" y="1194"/>
                </a:lnTo>
                <a:lnTo>
                  <a:pt x="406" y="1196"/>
                </a:lnTo>
                <a:lnTo>
                  <a:pt x="404" y="1204"/>
                </a:lnTo>
                <a:lnTo>
                  <a:pt x="398" y="1223"/>
                </a:lnTo>
                <a:lnTo>
                  <a:pt x="387" y="1253"/>
                </a:lnTo>
                <a:lnTo>
                  <a:pt x="343" y="1341"/>
                </a:lnTo>
                <a:lnTo>
                  <a:pt x="347" y="1380"/>
                </a:lnTo>
                <a:lnTo>
                  <a:pt x="323" y="1404"/>
                </a:lnTo>
                <a:lnTo>
                  <a:pt x="343" y="1444"/>
                </a:lnTo>
                <a:lnTo>
                  <a:pt x="298" y="1561"/>
                </a:lnTo>
                <a:lnTo>
                  <a:pt x="230" y="1625"/>
                </a:lnTo>
                <a:lnTo>
                  <a:pt x="152" y="1742"/>
                </a:lnTo>
                <a:lnTo>
                  <a:pt x="112" y="1762"/>
                </a:lnTo>
                <a:lnTo>
                  <a:pt x="112" y="1762"/>
                </a:lnTo>
                <a:lnTo>
                  <a:pt x="108" y="1753"/>
                </a:lnTo>
                <a:lnTo>
                  <a:pt x="97" y="1735"/>
                </a:lnTo>
                <a:lnTo>
                  <a:pt x="89" y="1724"/>
                </a:lnTo>
                <a:lnTo>
                  <a:pt x="81" y="1715"/>
                </a:lnTo>
                <a:lnTo>
                  <a:pt x="72" y="1707"/>
                </a:lnTo>
                <a:lnTo>
                  <a:pt x="67" y="1704"/>
                </a:lnTo>
                <a:lnTo>
                  <a:pt x="64" y="1703"/>
                </a:lnTo>
                <a:lnTo>
                  <a:pt x="64" y="1703"/>
                </a:lnTo>
                <a:lnTo>
                  <a:pt x="55" y="1702"/>
                </a:lnTo>
                <a:lnTo>
                  <a:pt x="46" y="1703"/>
                </a:lnTo>
                <a:lnTo>
                  <a:pt x="38" y="1707"/>
                </a:lnTo>
                <a:lnTo>
                  <a:pt x="30" y="1710"/>
                </a:lnTo>
                <a:lnTo>
                  <a:pt x="19" y="1719"/>
                </a:lnTo>
                <a:lnTo>
                  <a:pt x="15" y="1723"/>
                </a:lnTo>
                <a:lnTo>
                  <a:pt x="0" y="1747"/>
                </a:lnTo>
                <a:lnTo>
                  <a:pt x="10" y="1786"/>
                </a:lnTo>
                <a:lnTo>
                  <a:pt x="49" y="1840"/>
                </a:lnTo>
                <a:lnTo>
                  <a:pt x="64" y="1850"/>
                </a:lnTo>
                <a:lnTo>
                  <a:pt x="98" y="1879"/>
                </a:lnTo>
                <a:lnTo>
                  <a:pt x="103" y="1909"/>
                </a:lnTo>
                <a:lnTo>
                  <a:pt x="166" y="1963"/>
                </a:lnTo>
                <a:lnTo>
                  <a:pt x="196" y="1958"/>
                </a:lnTo>
                <a:lnTo>
                  <a:pt x="225" y="1889"/>
                </a:lnTo>
                <a:lnTo>
                  <a:pt x="264" y="1865"/>
                </a:lnTo>
                <a:lnTo>
                  <a:pt x="279" y="1845"/>
                </a:lnTo>
                <a:lnTo>
                  <a:pt x="298" y="1835"/>
                </a:lnTo>
                <a:lnTo>
                  <a:pt x="294" y="1796"/>
                </a:lnTo>
                <a:lnTo>
                  <a:pt x="357" y="1703"/>
                </a:lnTo>
                <a:lnTo>
                  <a:pt x="426" y="1595"/>
                </a:lnTo>
                <a:lnTo>
                  <a:pt x="475" y="1493"/>
                </a:lnTo>
                <a:lnTo>
                  <a:pt x="485" y="1453"/>
                </a:lnTo>
                <a:lnTo>
                  <a:pt x="499" y="1493"/>
                </a:lnTo>
                <a:lnTo>
                  <a:pt x="519" y="1537"/>
                </a:lnTo>
                <a:lnTo>
                  <a:pt x="543" y="1566"/>
                </a:lnTo>
                <a:lnTo>
                  <a:pt x="558" y="1615"/>
                </a:lnTo>
                <a:lnTo>
                  <a:pt x="592" y="1644"/>
                </a:lnTo>
                <a:lnTo>
                  <a:pt x="626" y="1786"/>
                </a:lnTo>
                <a:lnTo>
                  <a:pt x="651" y="1821"/>
                </a:lnTo>
                <a:lnTo>
                  <a:pt x="661" y="1879"/>
                </a:lnTo>
                <a:lnTo>
                  <a:pt x="666" y="1904"/>
                </a:lnTo>
                <a:lnTo>
                  <a:pt x="646" y="1909"/>
                </a:lnTo>
                <a:lnTo>
                  <a:pt x="612" y="1948"/>
                </a:lnTo>
                <a:lnTo>
                  <a:pt x="612" y="1948"/>
                </a:lnTo>
                <a:lnTo>
                  <a:pt x="603" y="1945"/>
                </a:lnTo>
                <a:lnTo>
                  <a:pt x="584" y="1942"/>
                </a:lnTo>
                <a:lnTo>
                  <a:pt x="571" y="1942"/>
                </a:lnTo>
                <a:lnTo>
                  <a:pt x="560" y="1942"/>
                </a:lnTo>
                <a:lnTo>
                  <a:pt x="551" y="1944"/>
                </a:lnTo>
                <a:lnTo>
                  <a:pt x="547" y="1945"/>
                </a:lnTo>
                <a:lnTo>
                  <a:pt x="543" y="1948"/>
                </a:lnTo>
                <a:lnTo>
                  <a:pt x="543" y="1948"/>
                </a:lnTo>
                <a:lnTo>
                  <a:pt x="533" y="1959"/>
                </a:lnTo>
                <a:lnTo>
                  <a:pt x="527" y="1967"/>
                </a:lnTo>
                <a:lnTo>
                  <a:pt x="525" y="1975"/>
                </a:lnTo>
                <a:lnTo>
                  <a:pt x="524" y="1977"/>
                </a:lnTo>
                <a:lnTo>
                  <a:pt x="514" y="1992"/>
                </a:lnTo>
                <a:lnTo>
                  <a:pt x="514" y="2021"/>
                </a:lnTo>
                <a:lnTo>
                  <a:pt x="592" y="2036"/>
                </a:lnTo>
                <a:lnTo>
                  <a:pt x="847" y="2056"/>
                </a:lnTo>
                <a:lnTo>
                  <a:pt x="847" y="2036"/>
                </a:lnTo>
                <a:lnTo>
                  <a:pt x="842" y="2007"/>
                </a:lnTo>
                <a:lnTo>
                  <a:pt x="837" y="1997"/>
                </a:lnTo>
                <a:lnTo>
                  <a:pt x="837" y="1938"/>
                </a:lnTo>
                <a:lnTo>
                  <a:pt x="842" y="1928"/>
                </a:lnTo>
                <a:lnTo>
                  <a:pt x="827" y="1894"/>
                </a:lnTo>
                <a:lnTo>
                  <a:pt x="837" y="1865"/>
                </a:lnTo>
                <a:lnTo>
                  <a:pt x="827" y="1845"/>
                </a:lnTo>
                <a:lnTo>
                  <a:pt x="837" y="1811"/>
                </a:lnTo>
                <a:lnTo>
                  <a:pt x="783" y="1781"/>
                </a:lnTo>
                <a:lnTo>
                  <a:pt x="783" y="1781"/>
                </a:lnTo>
                <a:lnTo>
                  <a:pt x="772" y="1736"/>
                </a:lnTo>
                <a:lnTo>
                  <a:pt x="761" y="1694"/>
                </a:lnTo>
                <a:lnTo>
                  <a:pt x="749" y="1654"/>
                </a:lnTo>
                <a:lnTo>
                  <a:pt x="749" y="1654"/>
                </a:lnTo>
                <a:lnTo>
                  <a:pt x="741" y="1635"/>
                </a:lnTo>
                <a:lnTo>
                  <a:pt x="733" y="1614"/>
                </a:lnTo>
                <a:lnTo>
                  <a:pt x="713" y="1572"/>
                </a:lnTo>
                <a:lnTo>
                  <a:pt x="697" y="1540"/>
                </a:lnTo>
                <a:lnTo>
                  <a:pt x="690" y="1527"/>
                </a:lnTo>
                <a:lnTo>
                  <a:pt x="685" y="1473"/>
                </a:lnTo>
                <a:lnTo>
                  <a:pt x="661" y="1448"/>
                </a:lnTo>
                <a:lnTo>
                  <a:pt x="666" y="1409"/>
                </a:lnTo>
                <a:lnTo>
                  <a:pt x="641" y="1385"/>
                </a:lnTo>
                <a:lnTo>
                  <a:pt x="631" y="1248"/>
                </a:lnTo>
                <a:lnTo>
                  <a:pt x="700" y="1165"/>
                </a:lnTo>
                <a:lnTo>
                  <a:pt x="700" y="1165"/>
                </a:lnTo>
                <a:lnTo>
                  <a:pt x="702" y="1179"/>
                </a:lnTo>
                <a:lnTo>
                  <a:pt x="705" y="1189"/>
                </a:lnTo>
                <a:lnTo>
                  <a:pt x="707" y="1193"/>
                </a:lnTo>
                <a:lnTo>
                  <a:pt x="710" y="1194"/>
                </a:lnTo>
                <a:lnTo>
                  <a:pt x="710" y="1194"/>
                </a:lnTo>
                <a:lnTo>
                  <a:pt x="712" y="1193"/>
                </a:lnTo>
                <a:lnTo>
                  <a:pt x="715" y="1190"/>
                </a:lnTo>
                <a:lnTo>
                  <a:pt x="717" y="1184"/>
                </a:lnTo>
                <a:lnTo>
                  <a:pt x="719" y="1174"/>
                </a:lnTo>
                <a:lnTo>
                  <a:pt x="719" y="1174"/>
                </a:lnTo>
                <a:lnTo>
                  <a:pt x="723" y="1177"/>
                </a:lnTo>
                <a:lnTo>
                  <a:pt x="726" y="1177"/>
                </a:lnTo>
                <a:lnTo>
                  <a:pt x="728" y="1176"/>
                </a:lnTo>
                <a:lnTo>
                  <a:pt x="729" y="1174"/>
                </a:lnTo>
                <a:lnTo>
                  <a:pt x="729" y="1174"/>
                </a:lnTo>
                <a:lnTo>
                  <a:pt x="730" y="1171"/>
                </a:lnTo>
                <a:lnTo>
                  <a:pt x="730" y="1167"/>
                </a:lnTo>
                <a:lnTo>
                  <a:pt x="730" y="1155"/>
                </a:lnTo>
                <a:lnTo>
                  <a:pt x="729" y="1140"/>
                </a:lnTo>
                <a:lnTo>
                  <a:pt x="729" y="1140"/>
                </a:lnTo>
                <a:lnTo>
                  <a:pt x="755" y="1122"/>
                </a:lnTo>
                <a:lnTo>
                  <a:pt x="783" y="1101"/>
                </a:lnTo>
                <a:lnTo>
                  <a:pt x="783" y="1101"/>
                </a:lnTo>
                <a:lnTo>
                  <a:pt x="784" y="1098"/>
                </a:lnTo>
                <a:lnTo>
                  <a:pt x="787" y="1095"/>
                </a:lnTo>
                <a:lnTo>
                  <a:pt x="790" y="1082"/>
                </a:lnTo>
                <a:lnTo>
                  <a:pt x="793" y="1067"/>
                </a:lnTo>
                <a:lnTo>
                  <a:pt x="793" y="1037"/>
                </a:lnTo>
                <a:lnTo>
                  <a:pt x="817" y="881"/>
                </a:lnTo>
                <a:lnTo>
                  <a:pt x="817" y="881"/>
                </a:lnTo>
                <a:lnTo>
                  <a:pt x="820" y="808"/>
                </a:lnTo>
                <a:lnTo>
                  <a:pt x="822" y="758"/>
                </a:lnTo>
                <a:lnTo>
                  <a:pt x="822" y="734"/>
                </a:lnTo>
                <a:lnTo>
                  <a:pt x="822" y="734"/>
                </a:lnTo>
                <a:lnTo>
                  <a:pt x="822" y="731"/>
                </a:lnTo>
                <a:lnTo>
                  <a:pt x="823" y="728"/>
                </a:lnTo>
                <a:lnTo>
                  <a:pt x="827" y="719"/>
                </a:lnTo>
                <a:lnTo>
                  <a:pt x="832" y="709"/>
                </a:lnTo>
                <a:lnTo>
                  <a:pt x="817" y="694"/>
                </a:lnTo>
                <a:lnTo>
                  <a:pt x="817" y="694"/>
                </a:lnTo>
                <a:lnTo>
                  <a:pt x="817" y="615"/>
                </a:lnTo>
                <a:lnTo>
                  <a:pt x="817" y="555"/>
                </a:lnTo>
                <a:lnTo>
                  <a:pt x="817" y="518"/>
                </a:lnTo>
                <a:lnTo>
                  <a:pt x="817" y="518"/>
                </a:lnTo>
                <a:lnTo>
                  <a:pt x="816" y="513"/>
                </a:lnTo>
                <a:lnTo>
                  <a:pt x="814" y="506"/>
                </a:lnTo>
                <a:lnTo>
                  <a:pt x="804" y="489"/>
                </a:lnTo>
                <a:lnTo>
                  <a:pt x="788" y="467"/>
                </a:lnTo>
                <a:lnTo>
                  <a:pt x="771" y="444"/>
                </a:lnTo>
                <a:lnTo>
                  <a:pt x="739" y="403"/>
                </a:lnTo>
                <a:lnTo>
                  <a:pt x="724" y="386"/>
                </a:lnTo>
                <a:lnTo>
                  <a:pt x="680" y="352"/>
                </a:lnTo>
                <a:lnTo>
                  <a:pt x="646" y="269"/>
                </a:lnTo>
                <a:lnTo>
                  <a:pt x="646" y="269"/>
                </a:lnTo>
                <a:lnTo>
                  <a:pt x="646" y="264"/>
                </a:lnTo>
                <a:lnTo>
                  <a:pt x="645" y="253"/>
                </a:lnTo>
                <a:lnTo>
                  <a:pt x="646" y="248"/>
                </a:lnTo>
                <a:lnTo>
                  <a:pt x="646" y="244"/>
                </a:lnTo>
                <a:lnTo>
                  <a:pt x="648" y="243"/>
                </a:lnTo>
                <a:lnTo>
                  <a:pt x="651" y="244"/>
                </a:lnTo>
                <a:lnTo>
                  <a:pt x="651" y="244"/>
                </a:lnTo>
                <a:lnTo>
                  <a:pt x="653" y="247"/>
                </a:lnTo>
                <a:lnTo>
                  <a:pt x="655" y="247"/>
                </a:lnTo>
                <a:lnTo>
                  <a:pt x="656" y="245"/>
                </a:lnTo>
                <a:lnTo>
                  <a:pt x="656" y="243"/>
                </a:lnTo>
                <a:lnTo>
                  <a:pt x="656" y="233"/>
                </a:lnTo>
                <a:lnTo>
                  <a:pt x="656" y="220"/>
                </a:lnTo>
                <a:lnTo>
                  <a:pt x="656" y="220"/>
                </a:lnTo>
                <a:lnTo>
                  <a:pt x="658" y="206"/>
                </a:lnTo>
                <a:lnTo>
                  <a:pt x="659" y="202"/>
                </a:lnTo>
                <a:lnTo>
                  <a:pt x="661" y="199"/>
                </a:lnTo>
                <a:lnTo>
                  <a:pt x="663" y="198"/>
                </a:lnTo>
                <a:lnTo>
                  <a:pt x="664" y="199"/>
                </a:lnTo>
                <a:lnTo>
                  <a:pt x="668" y="201"/>
                </a:lnTo>
                <a:lnTo>
                  <a:pt x="671" y="205"/>
                </a:lnTo>
                <a:lnTo>
                  <a:pt x="671" y="205"/>
                </a:lnTo>
                <a:lnTo>
                  <a:pt x="673" y="207"/>
                </a:lnTo>
                <a:lnTo>
                  <a:pt x="674" y="207"/>
                </a:lnTo>
                <a:lnTo>
                  <a:pt x="674" y="207"/>
                </a:lnTo>
                <a:lnTo>
                  <a:pt x="674" y="196"/>
                </a:lnTo>
                <a:lnTo>
                  <a:pt x="672" y="179"/>
                </a:lnTo>
                <a:lnTo>
                  <a:pt x="671" y="161"/>
                </a:lnTo>
                <a:lnTo>
                  <a:pt x="671" y="161"/>
                </a:lnTo>
                <a:lnTo>
                  <a:pt x="671" y="151"/>
                </a:lnTo>
                <a:lnTo>
                  <a:pt x="669" y="144"/>
                </a:lnTo>
                <a:lnTo>
                  <a:pt x="668" y="140"/>
                </a:lnTo>
                <a:lnTo>
                  <a:pt x="668" y="140"/>
                </a:lnTo>
                <a:lnTo>
                  <a:pt x="671" y="141"/>
                </a:lnTo>
                <a:lnTo>
                  <a:pt x="671" y="141"/>
                </a:lnTo>
                <a:lnTo>
                  <a:pt x="672" y="142"/>
                </a:lnTo>
                <a:lnTo>
                  <a:pt x="673" y="141"/>
                </a:lnTo>
                <a:lnTo>
                  <a:pt x="672" y="136"/>
                </a:lnTo>
                <a:lnTo>
                  <a:pt x="666" y="125"/>
                </a:lnTo>
                <a:lnTo>
                  <a:pt x="656" y="107"/>
                </a:lnTo>
                <a:lnTo>
                  <a:pt x="656" y="107"/>
                </a:lnTo>
                <a:lnTo>
                  <a:pt x="647" y="91"/>
                </a:lnTo>
                <a:lnTo>
                  <a:pt x="645" y="86"/>
                </a:lnTo>
                <a:lnTo>
                  <a:pt x="645" y="86"/>
                </a:lnTo>
                <a:lnTo>
                  <a:pt x="645" y="86"/>
                </a:lnTo>
                <a:lnTo>
                  <a:pt x="646" y="87"/>
                </a:lnTo>
                <a:lnTo>
                  <a:pt x="646" y="87"/>
                </a:lnTo>
                <a:lnTo>
                  <a:pt x="647" y="87"/>
                </a:lnTo>
                <a:lnTo>
                  <a:pt x="651" y="85"/>
                </a:lnTo>
                <a:lnTo>
                  <a:pt x="651" y="84"/>
                </a:lnTo>
                <a:lnTo>
                  <a:pt x="652" y="81"/>
                </a:lnTo>
                <a:lnTo>
                  <a:pt x="652" y="78"/>
                </a:lnTo>
                <a:lnTo>
                  <a:pt x="651" y="73"/>
                </a:lnTo>
                <a:lnTo>
                  <a:pt x="651" y="73"/>
                </a:lnTo>
                <a:lnTo>
                  <a:pt x="650" y="69"/>
                </a:lnTo>
                <a:lnTo>
                  <a:pt x="647" y="67"/>
                </a:lnTo>
                <a:lnTo>
                  <a:pt x="640" y="60"/>
                </a:lnTo>
                <a:lnTo>
                  <a:pt x="634" y="56"/>
                </a:lnTo>
                <a:lnTo>
                  <a:pt x="628" y="53"/>
                </a:lnTo>
                <a:lnTo>
                  <a:pt x="628" y="53"/>
                </a:lnTo>
                <a:lnTo>
                  <a:pt x="626" y="53"/>
                </a:lnTo>
                <a:lnTo>
                  <a:pt x="626" y="53"/>
                </a:lnTo>
                <a:lnTo>
                  <a:pt x="628" y="53"/>
                </a:lnTo>
                <a:lnTo>
                  <a:pt x="628" y="53"/>
                </a:lnTo>
                <a:lnTo>
                  <a:pt x="630" y="52"/>
                </a:lnTo>
                <a:lnTo>
                  <a:pt x="631" y="48"/>
                </a:lnTo>
                <a:lnTo>
                  <a:pt x="630" y="43"/>
                </a:lnTo>
                <a:lnTo>
                  <a:pt x="626" y="38"/>
                </a:lnTo>
                <a:lnTo>
                  <a:pt x="626" y="38"/>
                </a:lnTo>
                <a:lnTo>
                  <a:pt x="623" y="36"/>
                </a:lnTo>
                <a:lnTo>
                  <a:pt x="618" y="34"/>
                </a:lnTo>
                <a:lnTo>
                  <a:pt x="606" y="30"/>
                </a:lnTo>
                <a:lnTo>
                  <a:pt x="592" y="29"/>
                </a:lnTo>
                <a:lnTo>
                  <a:pt x="592" y="29"/>
                </a:lnTo>
                <a:lnTo>
                  <a:pt x="593" y="26"/>
                </a:lnTo>
                <a:lnTo>
                  <a:pt x="595" y="21"/>
                </a:lnTo>
                <a:lnTo>
                  <a:pt x="593" y="19"/>
                </a:lnTo>
                <a:lnTo>
                  <a:pt x="591" y="16"/>
                </a:lnTo>
                <a:lnTo>
                  <a:pt x="587" y="15"/>
                </a:lnTo>
                <a:lnTo>
                  <a:pt x="582" y="14"/>
                </a:lnTo>
                <a:lnTo>
                  <a:pt x="582" y="14"/>
                </a:lnTo>
                <a:lnTo>
                  <a:pt x="568" y="14"/>
                </a:lnTo>
                <a:lnTo>
                  <a:pt x="554" y="13"/>
                </a:lnTo>
                <a:lnTo>
                  <a:pt x="548" y="12"/>
                </a:lnTo>
                <a:lnTo>
                  <a:pt x="544" y="10"/>
                </a:lnTo>
                <a:lnTo>
                  <a:pt x="542" y="8"/>
                </a:lnTo>
                <a:lnTo>
                  <a:pt x="543" y="4"/>
                </a:lnTo>
                <a:lnTo>
                  <a:pt x="543" y="4"/>
                </a:lnTo>
                <a:lnTo>
                  <a:pt x="544" y="2"/>
                </a:lnTo>
                <a:lnTo>
                  <a:pt x="543" y="0"/>
                </a:lnTo>
                <a:lnTo>
                  <a:pt x="541" y="0"/>
                </a:lnTo>
                <a:lnTo>
                  <a:pt x="537" y="3"/>
                </a:lnTo>
                <a:lnTo>
                  <a:pt x="526" y="9"/>
                </a:lnTo>
                <a:lnTo>
                  <a:pt x="514" y="19"/>
                </a:lnTo>
                <a:lnTo>
                  <a:pt x="514" y="19"/>
                </a:lnTo>
                <a:lnTo>
                  <a:pt x="508" y="23"/>
                </a:lnTo>
                <a:lnTo>
                  <a:pt x="504" y="25"/>
                </a:lnTo>
                <a:lnTo>
                  <a:pt x="500" y="26"/>
                </a:lnTo>
                <a:lnTo>
                  <a:pt x="498" y="26"/>
                </a:lnTo>
                <a:lnTo>
                  <a:pt x="496" y="25"/>
                </a:lnTo>
                <a:lnTo>
                  <a:pt x="496" y="23"/>
                </a:lnTo>
                <a:lnTo>
                  <a:pt x="494" y="19"/>
                </a:lnTo>
                <a:lnTo>
                  <a:pt x="494" y="19"/>
                </a:lnTo>
                <a:lnTo>
                  <a:pt x="493" y="18"/>
                </a:lnTo>
                <a:lnTo>
                  <a:pt x="491" y="18"/>
                </a:lnTo>
                <a:lnTo>
                  <a:pt x="487" y="19"/>
                </a:lnTo>
                <a:lnTo>
                  <a:pt x="482" y="21"/>
                </a:lnTo>
                <a:lnTo>
                  <a:pt x="477" y="25"/>
                </a:lnTo>
                <a:lnTo>
                  <a:pt x="471" y="30"/>
                </a:lnTo>
                <a:lnTo>
                  <a:pt x="465" y="36"/>
                </a:lnTo>
                <a:lnTo>
                  <a:pt x="460" y="43"/>
                </a:lnTo>
                <a:lnTo>
                  <a:pt x="460" y="43"/>
                </a:lnTo>
                <a:lnTo>
                  <a:pt x="455" y="49"/>
                </a:lnTo>
                <a:lnTo>
                  <a:pt x="450" y="53"/>
                </a:lnTo>
                <a:lnTo>
                  <a:pt x="447" y="53"/>
                </a:lnTo>
                <a:lnTo>
                  <a:pt x="443" y="51"/>
                </a:lnTo>
                <a:lnTo>
                  <a:pt x="440" y="47"/>
                </a:lnTo>
                <a:lnTo>
                  <a:pt x="439" y="41"/>
                </a:lnTo>
                <a:lnTo>
                  <a:pt x="439" y="35"/>
                </a:lnTo>
                <a:lnTo>
                  <a:pt x="440" y="29"/>
                </a:lnTo>
                <a:lnTo>
                  <a:pt x="440" y="29"/>
                </a:lnTo>
                <a:lnTo>
                  <a:pt x="440" y="25"/>
                </a:lnTo>
                <a:lnTo>
                  <a:pt x="439" y="27"/>
                </a:lnTo>
                <a:lnTo>
                  <a:pt x="432" y="40"/>
                </a:lnTo>
                <a:lnTo>
                  <a:pt x="423" y="54"/>
                </a:lnTo>
                <a:lnTo>
                  <a:pt x="418" y="58"/>
                </a:lnTo>
                <a:lnTo>
                  <a:pt x="417" y="59"/>
                </a:lnTo>
                <a:lnTo>
                  <a:pt x="416" y="58"/>
                </a:lnTo>
                <a:lnTo>
                  <a:pt x="416" y="58"/>
                </a:lnTo>
                <a:lnTo>
                  <a:pt x="415" y="57"/>
                </a:lnTo>
                <a:lnTo>
                  <a:pt x="414" y="58"/>
                </a:lnTo>
                <a:lnTo>
                  <a:pt x="410" y="63"/>
                </a:lnTo>
                <a:lnTo>
                  <a:pt x="405" y="70"/>
                </a:lnTo>
                <a:lnTo>
                  <a:pt x="401" y="81"/>
                </a:lnTo>
                <a:lnTo>
                  <a:pt x="394" y="102"/>
                </a:lnTo>
                <a:lnTo>
                  <a:pt x="393" y="111"/>
                </a:lnTo>
                <a:lnTo>
                  <a:pt x="391" y="117"/>
                </a:lnTo>
                <a:lnTo>
                  <a:pt x="391" y="117"/>
                </a:lnTo>
                <a:lnTo>
                  <a:pt x="393" y="120"/>
                </a:lnTo>
                <a:lnTo>
                  <a:pt x="395" y="125"/>
                </a:lnTo>
                <a:lnTo>
                  <a:pt x="404" y="135"/>
                </a:lnTo>
                <a:lnTo>
                  <a:pt x="416" y="146"/>
                </a:lnTo>
                <a:lnTo>
                  <a:pt x="416" y="146"/>
                </a:lnTo>
                <a:lnTo>
                  <a:pt x="411" y="178"/>
                </a:lnTo>
                <a:lnTo>
                  <a:pt x="410" y="201"/>
                </a:lnTo>
                <a:lnTo>
                  <a:pt x="410" y="210"/>
                </a:lnTo>
                <a:lnTo>
                  <a:pt x="411" y="215"/>
                </a:lnTo>
                <a:lnTo>
                  <a:pt x="411" y="215"/>
                </a:lnTo>
                <a:lnTo>
                  <a:pt x="415" y="220"/>
                </a:lnTo>
                <a:lnTo>
                  <a:pt x="416" y="224"/>
                </a:lnTo>
                <a:lnTo>
                  <a:pt x="416" y="229"/>
                </a:lnTo>
                <a:lnTo>
                  <a:pt x="426" y="244"/>
                </a:lnTo>
                <a:lnTo>
                  <a:pt x="406" y="293"/>
                </a:lnTo>
                <a:lnTo>
                  <a:pt x="436" y="303"/>
                </a:lnTo>
                <a:lnTo>
                  <a:pt x="431" y="322"/>
                </a:lnTo>
                <a:lnTo>
                  <a:pt x="450" y="322"/>
                </a:lnTo>
                <a:lnTo>
                  <a:pt x="450" y="342"/>
                </a:lnTo>
                <a:lnTo>
                  <a:pt x="455" y="352"/>
                </a:lnTo>
                <a:lnTo>
                  <a:pt x="455" y="352"/>
                </a:lnTo>
                <a:lnTo>
                  <a:pt x="464" y="360"/>
                </a:lnTo>
                <a:lnTo>
                  <a:pt x="472" y="368"/>
                </a:lnTo>
                <a:lnTo>
                  <a:pt x="476" y="370"/>
                </a:lnTo>
                <a:lnTo>
                  <a:pt x="480" y="371"/>
                </a:lnTo>
                <a:lnTo>
                  <a:pt x="480" y="371"/>
                </a:lnTo>
                <a:lnTo>
                  <a:pt x="485" y="371"/>
                </a:lnTo>
                <a:lnTo>
                  <a:pt x="492" y="371"/>
                </a:lnTo>
                <a:lnTo>
                  <a:pt x="508" y="370"/>
                </a:lnTo>
                <a:lnTo>
                  <a:pt x="529" y="366"/>
                </a:lnTo>
                <a:lnTo>
                  <a:pt x="529" y="366"/>
                </a:lnTo>
                <a:close/>
                <a:moveTo>
                  <a:pt x="176" y="366"/>
                </a:moveTo>
                <a:lnTo>
                  <a:pt x="215" y="440"/>
                </a:lnTo>
                <a:lnTo>
                  <a:pt x="181" y="445"/>
                </a:lnTo>
                <a:lnTo>
                  <a:pt x="152" y="366"/>
                </a:lnTo>
                <a:lnTo>
                  <a:pt x="176" y="36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7"/>
          <p:cNvSpPr>
            <a:spLocks noEditPoints="1"/>
          </p:cNvSpPr>
          <p:nvPr/>
        </p:nvSpPr>
        <p:spPr bwMode="auto">
          <a:xfrm>
            <a:off x="6618185" y="904684"/>
            <a:ext cx="460325" cy="1499384"/>
          </a:xfrm>
          <a:custGeom>
            <a:avLst/>
            <a:gdLst>
              <a:gd name="T0" fmla="*/ 216 w 621"/>
              <a:gd name="T1" fmla="*/ 80 h 2027"/>
              <a:gd name="T2" fmla="*/ 208 w 621"/>
              <a:gd name="T3" fmla="*/ 123 h 2027"/>
              <a:gd name="T4" fmla="*/ 205 w 621"/>
              <a:gd name="T5" fmla="*/ 277 h 2027"/>
              <a:gd name="T6" fmla="*/ 79 w 621"/>
              <a:gd name="T7" fmla="*/ 728 h 2027"/>
              <a:gd name="T8" fmla="*/ 71 w 621"/>
              <a:gd name="T9" fmla="*/ 787 h 2027"/>
              <a:gd name="T10" fmla="*/ 56 w 621"/>
              <a:gd name="T11" fmla="*/ 805 h 2027"/>
              <a:gd name="T12" fmla="*/ 0 w 621"/>
              <a:gd name="T13" fmla="*/ 1065 h 2027"/>
              <a:gd name="T14" fmla="*/ 89 w 621"/>
              <a:gd name="T15" fmla="*/ 1098 h 2027"/>
              <a:gd name="T16" fmla="*/ 183 w 621"/>
              <a:gd name="T17" fmla="*/ 1401 h 2027"/>
              <a:gd name="T18" fmla="*/ 170 w 621"/>
              <a:gd name="T19" fmla="*/ 1466 h 2027"/>
              <a:gd name="T20" fmla="*/ 165 w 621"/>
              <a:gd name="T21" fmla="*/ 1487 h 2027"/>
              <a:gd name="T22" fmla="*/ 140 w 621"/>
              <a:gd name="T23" fmla="*/ 1564 h 2027"/>
              <a:gd name="T24" fmla="*/ 142 w 621"/>
              <a:gd name="T25" fmla="*/ 1620 h 2027"/>
              <a:gd name="T26" fmla="*/ 134 w 621"/>
              <a:gd name="T27" fmla="*/ 1677 h 2027"/>
              <a:gd name="T28" fmla="*/ 132 w 621"/>
              <a:gd name="T29" fmla="*/ 1894 h 2027"/>
              <a:gd name="T30" fmla="*/ 105 w 621"/>
              <a:gd name="T31" fmla="*/ 1940 h 2027"/>
              <a:gd name="T32" fmla="*/ 98 w 621"/>
              <a:gd name="T33" fmla="*/ 1986 h 2027"/>
              <a:gd name="T34" fmla="*/ 105 w 621"/>
              <a:gd name="T35" fmla="*/ 2011 h 2027"/>
              <a:gd name="T36" fmla="*/ 156 w 621"/>
              <a:gd name="T37" fmla="*/ 2014 h 2027"/>
              <a:gd name="T38" fmla="*/ 285 w 621"/>
              <a:gd name="T39" fmla="*/ 2019 h 2027"/>
              <a:gd name="T40" fmla="*/ 421 w 621"/>
              <a:gd name="T41" fmla="*/ 2027 h 2027"/>
              <a:gd name="T42" fmla="*/ 531 w 621"/>
              <a:gd name="T43" fmla="*/ 2019 h 2027"/>
              <a:gd name="T44" fmla="*/ 531 w 621"/>
              <a:gd name="T45" fmla="*/ 2000 h 2027"/>
              <a:gd name="T46" fmla="*/ 509 w 621"/>
              <a:gd name="T47" fmla="*/ 1970 h 2027"/>
              <a:gd name="T48" fmla="*/ 456 w 621"/>
              <a:gd name="T49" fmla="*/ 1952 h 2027"/>
              <a:gd name="T50" fmla="*/ 499 w 621"/>
              <a:gd name="T51" fmla="*/ 1952 h 2027"/>
              <a:gd name="T52" fmla="*/ 495 w 621"/>
              <a:gd name="T53" fmla="*/ 1867 h 2027"/>
              <a:gd name="T54" fmla="*/ 486 w 621"/>
              <a:gd name="T55" fmla="*/ 1796 h 2027"/>
              <a:gd name="T56" fmla="*/ 492 w 621"/>
              <a:gd name="T57" fmla="*/ 1637 h 2027"/>
              <a:gd name="T58" fmla="*/ 537 w 621"/>
              <a:gd name="T59" fmla="*/ 1251 h 2027"/>
              <a:gd name="T60" fmla="*/ 570 w 621"/>
              <a:gd name="T61" fmla="*/ 1039 h 2027"/>
              <a:gd name="T62" fmla="*/ 542 w 621"/>
              <a:gd name="T63" fmla="*/ 838 h 2027"/>
              <a:gd name="T64" fmla="*/ 548 w 621"/>
              <a:gd name="T65" fmla="*/ 781 h 2027"/>
              <a:gd name="T66" fmla="*/ 531 w 621"/>
              <a:gd name="T67" fmla="*/ 757 h 2027"/>
              <a:gd name="T68" fmla="*/ 560 w 621"/>
              <a:gd name="T69" fmla="*/ 663 h 2027"/>
              <a:gd name="T70" fmla="*/ 606 w 621"/>
              <a:gd name="T71" fmla="*/ 630 h 2027"/>
              <a:gd name="T72" fmla="*/ 606 w 621"/>
              <a:gd name="T73" fmla="*/ 591 h 2027"/>
              <a:gd name="T74" fmla="*/ 618 w 621"/>
              <a:gd name="T75" fmla="*/ 557 h 2027"/>
              <a:gd name="T76" fmla="*/ 560 w 621"/>
              <a:gd name="T77" fmla="*/ 547 h 2027"/>
              <a:gd name="T78" fmla="*/ 465 w 621"/>
              <a:gd name="T79" fmla="*/ 470 h 2027"/>
              <a:gd name="T80" fmla="*/ 346 w 621"/>
              <a:gd name="T81" fmla="*/ 298 h 2027"/>
              <a:gd name="T82" fmla="*/ 427 w 621"/>
              <a:gd name="T83" fmla="*/ 312 h 2027"/>
              <a:gd name="T84" fmla="*/ 449 w 621"/>
              <a:gd name="T85" fmla="*/ 295 h 2027"/>
              <a:gd name="T86" fmla="*/ 477 w 621"/>
              <a:gd name="T87" fmla="*/ 194 h 2027"/>
              <a:gd name="T88" fmla="*/ 448 w 621"/>
              <a:gd name="T89" fmla="*/ 131 h 2027"/>
              <a:gd name="T90" fmla="*/ 468 w 621"/>
              <a:gd name="T91" fmla="*/ 91 h 2027"/>
              <a:gd name="T92" fmla="*/ 459 w 621"/>
              <a:gd name="T93" fmla="*/ 84 h 2027"/>
              <a:gd name="T94" fmla="*/ 456 w 621"/>
              <a:gd name="T95" fmla="*/ 63 h 2027"/>
              <a:gd name="T96" fmla="*/ 445 w 621"/>
              <a:gd name="T97" fmla="*/ 16 h 2027"/>
              <a:gd name="T98" fmla="*/ 442 w 621"/>
              <a:gd name="T99" fmla="*/ 20 h 2027"/>
              <a:gd name="T100" fmla="*/ 423 w 621"/>
              <a:gd name="T101" fmla="*/ 5 h 2027"/>
              <a:gd name="T102" fmla="*/ 418 w 621"/>
              <a:gd name="T103" fmla="*/ 14 h 2027"/>
              <a:gd name="T104" fmla="*/ 395 w 621"/>
              <a:gd name="T105" fmla="*/ 6 h 2027"/>
              <a:gd name="T106" fmla="*/ 379 w 621"/>
              <a:gd name="T107" fmla="*/ 2 h 2027"/>
              <a:gd name="T108" fmla="*/ 367 w 621"/>
              <a:gd name="T109" fmla="*/ 7 h 2027"/>
              <a:gd name="T110" fmla="*/ 279 w 621"/>
              <a:gd name="T111" fmla="*/ 20 h 2027"/>
              <a:gd name="T112" fmla="*/ 526 w 621"/>
              <a:gd name="T113" fmla="*/ 596 h 20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621" h="2027">
                <a:moveTo>
                  <a:pt x="254" y="20"/>
                </a:moveTo>
                <a:lnTo>
                  <a:pt x="254" y="20"/>
                </a:lnTo>
                <a:lnTo>
                  <a:pt x="247" y="30"/>
                </a:lnTo>
                <a:lnTo>
                  <a:pt x="232" y="54"/>
                </a:lnTo>
                <a:lnTo>
                  <a:pt x="216" y="80"/>
                </a:lnTo>
                <a:lnTo>
                  <a:pt x="210" y="93"/>
                </a:lnTo>
                <a:lnTo>
                  <a:pt x="208" y="102"/>
                </a:lnTo>
                <a:lnTo>
                  <a:pt x="208" y="102"/>
                </a:lnTo>
                <a:lnTo>
                  <a:pt x="208" y="112"/>
                </a:lnTo>
                <a:lnTo>
                  <a:pt x="208" y="123"/>
                </a:lnTo>
                <a:lnTo>
                  <a:pt x="211" y="148"/>
                </a:lnTo>
                <a:lnTo>
                  <a:pt x="218" y="176"/>
                </a:lnTo>
                <a:lnTo>
                  <a:pt x="236" y="253"/>
                </a:lnTo>
                <a:lnTo>
                  <a:pt x="232" y="268"/>
                </a:lnTo>
                <a:lnTo>
                  <a:pt x="205" y="277"/>
                </a:lnTo>
                <a:lnTo>
                  <a:pt x="199" y="308"/>
                </a:lnTo>
                <a:lnTo>
                  <a:pt x="101" y="359"/>
                </a:lnTo>
                <a:lnTo>
                  <a:pt x="55" y="482"/>
                </a:lnTo>
                <a:lnTo>
                  <a:pt x="61" y="612"/>
                </a:lnTo>
                <a:lnTo>
                  <a:pt x="79" y="728"/>
                </a:lnTo>
                <a:lnTo>
                  <a:pt x="107" y="752"/>
                </a:lnTo>
                <a:lnTo>
                  <a:pt x="104" y="783"/>
                </a:lnTo>
                <a:lnTo>
                  <a:pt x="104" y="783"/>
                </a:lnTo>
                <a:lnTo>
                  <a:pt x="85" y="784"/>
                </a:lnTo>
                <a:lnTo>
                  <a:pt x="71" y="787"/>
                </a:lnTo>
                <a:lnTo>
                  <a:pt x="65" y="789"/>
                </a:lnTo>
                <a:lnTo>
                  <a:pt x="61" y="792"/>
                </a:lnTo>
                <a:lnTo>
                  <a:pt x="61" y="792"/>
                </a:lnTo>
                <a:lnTo>
                  <a:pt x="58" y="796"/>
                </a:lnTo>
                <a:lnTo>
                  <a:pt x="56" y="805"/>
                </a:lnTo>
                <a:lnTo>
                  <a:pt x="49" y="837"/>
                </a:lnTo>
                <a:lnTo>
                  <a:pt x="28" y="930"/>
                </a:lnTo>
                <a:lnTo>
                  <a:pt x="8" y="1022"/>
                </a:lnTo>
                <a:lnTo>
                  <a:pt x="0" y="1065"/>
                </a:lnTo>
                <a:lnTo>
                  <a:pt x="0" y="1065"/>
                </a:lnTo>
                <a:lnTo>
                  <a:pt x="3" y="1067"/>
                </a:lnTo>
                <a:lnTo>
                  <a:pt x="12" y="1071"/>
                </a:lnTo>
                <a:lnTo>
                  <a:pt x="39" y="1082"/>
                </a:lnTo>
                <a:lnTo>
                  <a:pt x="68" y="1091"/>
                </a:lnTo>
                <a:lnTo>
                  <a:pt x="89" y="1098"/>
                </a:lnTo>
                <a:lnTo>
                  <a:pt x="89" y="1098"/>
                </a:lnTo>
                <a:lnTo>
                  <a:pt x="142" y="1105"/>
                </a:lnTo>
                <a:lnTo>
                  <a:pt x="183" y="1110"/>
                </a:lnTo>
                <a:lnTo>
                  <a:pt x="183" y="1401"/>
                </a:lnTo>
                <a:lnTo>
                  <a:pt x="183" y="1401"/>
                </a:lnTo>
                <a:lnTo>
                  <a:pt x="176" y="1423"/>
                </a:lnTo>
                <a:lnTo>
                  <a:pt x="171" y="1440"/>
                </a:lnTo>
                <a:lnTo>
                  <a:pt x="169" y="1450"/>
                </a:lnTo>
                <a:lnTo>
                  <a:pt x="169" y="1450"/>
                </a:lnTo>
                <a:lnTo>
                  <a:pt x="170" y="1466"/>
                </a:lnTo>
                <a:lnTo>
                  <a:pt x="170" y="1471"/>
                </a:lnTo>
                <a:lnTo>
                  <a:pt x="170" y="1477"/>
                </a:lnTo>
                <a:lnTo>
                  <a:pt x="167" y="1482"/>
                </a:lnTo>
                <a:lnTo>
                  <a:pt x="165" y="1487"/>
                </a:lnTo>
                <a:lnTo>
                  <a:pt x="165" y="1487"/>
                </a:lnTo>
                <a:lnTo>
                  <a:pt x="161" y="1493"/>
                </a:lnTo>
                <a:lnTo>
                  <a:pt x="158" y="1504"/>
                </a:lnTo>
                <a:lnTo>
                  <a:pt x="149" y="1530"/>
                </a:lnTo>
                <a:lnTo>
                  <a:pt x="143" y="1554"/>
                </a:lnTo>
                <a:lnTo>
                  <a:pt x="140" y="1564"/>
                </a:lnTo>
                <a:lnTo>
                  <a:pt x="140" y="1569"/>
                </a:lnTo>
                <a:lnTo>
                  <a:pt x="140" y="1569"/>
                </a:lnTo>
                <a:lnTo>
                  <a:pt x="142" y="1581"/>
                </a:lnTo>
                <a:lnTo>
                  <a:pt x="143" y="1599"/>
                </a:lnTo>
                <a:lnTo>
                  <a:pt x="142" y="1620"/>
                </a:lnTo>
                <a:lnTo>
                  <a:pt x="140" y="1630"/>
                </a:lnTo>
                <a:lnTo>
                  <a:pt x="138" y="1640"/>
                </a:lnTo>
                <a:lnTo>
                  <a:pt x="138" y="1640"/>
                </a:lnTo>
                <a:lnTo>
                  <a:pt x="136" y="1654"/>
                </a:lnTo>
                <a:lnTo>
                  <a:pt x="134" y="1677"/>
                </a:lnTo>
                <a:lnTo>
                  <a:pt x="134" y="1732"/>
                </a:lnTo>
                <a:lnTo>
                  <a:pt x="137" y="1783"/>
                </a:lnTo>
                <a:lnTo>
                  <a:pt x="138" y="1805"/>
                </a:lnTo>
                <a:lnTo>
                  <a:pt x="128" y="1848"/>
                </a:lnTo>
                <a:lnTo>
                  <a:pt x="132" y="1894"/>
                </a:lnTo>
                <a:lnTo>
                  <a:pt x="132" y="1894"/>
                </a:lnTo>
                <a:lnTo>
                  <a:pt x="128" y="1898"/>
                </a:lnTo>
                <a:lnTo>
                  <a:pt x="120" y="1910"/>
                </a:lnTo>
                <a:lnTo>
                  <a:pt x="110" y="1929"/>
                </a:lnTo>
                <a:lnTo>
                  <a:pt x="105" y="1940"/>
                </a:lnTo>
                <a:lnTo>
                  <a:pt x="101" y="1952"/>
                </a:lnTo>
                <a:lnTo>
                  <a:pt x="101" y="1952"/>
                </a:lnTo>
                <a:lnTo>
                  <a:pt x="98" y="1964"/>
                </a:lnTo>
                <a:lnTo>
                  <a:pt x="96" y="1976"/>
                </a:lnTo>
                <a:lnTo>
                  <a:pt x="98" y="1986"/>
                </a:lnTo>
                <a:lnTo>
                  <a:pt x="99" y="1995"/>
                </a:lnTo>
                <a:lnTo>
                  <a:pt x="101" y="2006"/>
                </a:lnTo>
                <a:lnTo>
                  <a:pt x="104" y="2011"/>
                </a:lnTo>
                <a:lnTo>
                  <a:pt x="104" y="2011"/>
                </a:lnTo>
                <a:lnTo>
                  <a:pt x="105" y="2011"/>
                </a:lnTo>
                <a:lnTo>
                  <a:pt x="109" y="2013"/>
                </a:lnTo>
                <a:lnTo>
                  <a:pt x="117" y="2016"/>
                </a:lnTo>
                <a:lnTo>
                  <a:pt x="128" y="2017"/>
                </a:lnTo>
                <a:lnTo>
                  <a:pt x="128" y="2017"/>
                </a:lnTo>
                <a:lnTo>
                  <a:pt x="156" y="2014"/>
                </a:lnTo>
                <a:lnTo>
                  <a:pt x="199" y="2011"/>
                </a:lnTo>
                <a:lnTo>
                  <a:pt x="257" y="2005"/>
                </a:lnTo>
                <a:lnTo>
                  <a:pt x="257" y="2005"/>
                </a:lnTo>
                <a:lnTo>
                  <a:pt x="285" y="2019"/>
                </a:lnTo>
                <a:lnTo>
                  <a:pt x="285" y="2019"/>
                </a:lnTo>
                <a:lnTo>
                  <a:pt x="301" y="2022"/>
                </a:lnTo>
                <a:lnTo>
                  <a:pt x="334" y="2023"/>
                </a:lnTo>
                <a:lnTo>
                  <a:pt x="391" y="2025"/>
                </a:lnTo>
                <a:lnTo>
                  <a:pt x="391" y="2025"/>
                </a:lnTo>
                <a:lnTo>
                  <a:pt x="421" y="2027"/>
                </a:lnTo>
                <a:lnTo>
                  <a:pt x="471" y="2027"/>
                </a:lnTo>
                <a:lnTo>
                  <a:pt x="495" y="2025"/>
                </a:lnTo>
                <a:lnTo>
                  <a:pt x="517" y="2023"/>
                </a:lnTo>
                <a:lnTo>
                  <a:pt x="525" y="2022"/>
                </a:lnTo>
                <a:lnTo>
                  <a:pt x="531" y="2019"/>
                </a:lnTo>
                <a:lnTo>
                  <a:pt x="535" y="2017"/>
                </a:lnTo>
                <a:lnTo>
                  <a:pt x="536" y="2016"/>
                </a:lnTo>
                <a:lnTo>
                  <a:pt x="536" y="2013"/>
                </a:lnTo>
                <a:lnTo>
                  <a:pt x="536" y="2013"/>
                </a:lnTo>
                <a:lnTo>
                  <a:pt x="531" y="2000"/>
                </a:lnTo>
                <a:lnTo>
                  <a:pt x="528" y="1992"/>
                </a:lnTo>
                <a:lnTo>
                  <a:pt x="525" y="1986"/>
                </a:lnTo>
                <a:lnTo>
                  <a:pt x="521" y="1980"/>
                </a:lnTo>
                <a:lnTo>
                  <a:pt x="515" y="1975"/>
                </a:lnTo>
                <a:lnTo>
                  <a:pt x="509" y="1970"/>
                </a:lnTo>
                <a:lnTo>
                  <a:pt x="501" y="1968"/>
                </a:lnTo>
                <a:lnTo>
                  <a:pt x="501" y="1968"/>
                </a:lnTo>
                <a:lnTo>
                  <a:pt x="471" y="1957"/>
                </a:lnTo>
                <a:lnTo>
                  <a:pt x="456" y="1952"/>
                </a:lnTo>
                <a:lnTo>
                  <a:pt x="456" y="1952"/>
                </a:lnTo>
                <a:lnTo>
                  <a:pt x="479" y="1954"/>
                </a:lnTo>
                <a:lnTo>
                  <a:pt x="494" y="1954"/>
                </a:lnTo>
                <a:lnTo>
                  <a:pt x="498" y="1954"/>
                </a:lnTo>
                <a:lnTo>
                  <a:pt x="499" y="1953"/>
                </a:lnTo>
                <a:lnTo>
                  <a:pt x="499" y="1952"/>
                </a:lnTo>
                <a:lnTo>
                  <a:pt x="499" y="1952"/>
                </a:lnTo>
                <a:lnTo>
                  <a:pt x="498" y="1947"/>
                </a:lnTo>
                <a:lnTo>
                  <a:pt x="497" y="1936"/>
                </a:lnTo>
                <a:lnTo>
                  <a:pt x="497" y="1903"/>
                </a:lnTo>
                <a:lnTo>
                  <a:pt x="495" y="1867"/>
                </a:lnTo>
                <a:lnTo>
                  <a:pt x="494" y="1853"/>
                </a:lnTo>
                <a:lnTo>
                  <a:pt x="493" y="1842"/>
                </a:lnTo>
                <a:lnTo>
                  <a:pt x="493" y="1842"/>
                </a:lnTo>
                <a:lnTo>
                  <a:pt x="489" y="1822"/>
                </a:lnTo>
                <a:lnTo>
                  <a:pt x="486" y="1796"/>
                </a:lnTo>
                <a:lnTo>
                  <a:pt x="484" y="1766"/>
                </a:lnTo>
                <a:lnTo>
                  <a:pt x="483" y="1729"/>
                </a:lnTo>
                <a:lnTo>
                  <a:pt x="483" y="1729"/>
                </a:lnTo>
                <a:lnTo>
                  <a:pt x="486" y="1695"/>
                </a:lnTo>
                <a:lnTo>
                  <a:pt x="492" y="1637"/>
                </a:lnTo>
                <a:lnTo>
                  <a:pt x="510" y="1487"/>
                </a:lnTo>
                <a:lnTo>
                  <a:pt x="527" y="1345"/>
                </a:lnTo>
                <a:lnTo>
                  <a:pt x="536" y="1279"/>
                </a:lnTo>
                <a:lnTo>
                  <a:pt x="536" y="1279"/>
                </a:lnTo>
                <a:lnTo>
                  <a:pt x="537" y="1251"/>
                </a:lnTo>
                <a:lnTo>
                  <a:pt x="538" y="1230"/>
                </a:lnTo>
                <a:lnTo>
                  <a:pt x="554" y="1107"/>
                </a:lnTo>
                <a:lnTo>
                  <a:pt x="554" y="1107"/>
                </a:lnTo>
                <a:lnTo>
                  <a:pt x="563" y="1068"/>
                </a:lnTo>
                <a:lnTo>
                  <a:pt x="570" y="1039"/>
                </a:lnTo>
                <a:lnTo>
                  <a:pt x="572" y="1022"/>
                </a:lnTo>
                <a:lnTo>
                  <a:pt x="572" y="1022"/>
                </a:lnTo>
                <a:lnTo>
                  <a:pt x="571" y="991"/>
                </a:lnTo>
                <a:lnTo>
                  <a:pt x="569" y="969"/>
                </a:lnTo>
                <a:lnTo>
                  <a:pt x="542" y="838"/>
                </a:lnTo>
                <a:lnTo>
                  <a:pt x="532" y="807"/>
                </a:lnTo>
                <a:lnTo>
                  <a:pt x="532" y="807"/>
                </a:lnTo>
                <a:lnTo>
                  <a:pt x="542" y="794"/>
                </a:lnTo>
                <a:lnTo>
                  <a:pt x="547" y="784"/>
                </a:lnTo>
                <a:lnTo>
                  <a:pt x="548" y="781"/>
                </a:lnTo>
                <a:lnTo>
                  <a:pt x="548" y="777"/>
                </a:lnTo>
                <a:lnTo>
                  <a:pt x="548" y="777"/>
                </a:lnTo>
                <a:lnTo>
                  <a:pt x="546" y="773"/>
                </a:lnTo>
                <a:lnTo>
                  <a:pt x="542" y="768"/>
                </a:lnTo>
                <a:lnTo>
                  <a:pt x="531" y="757"/>
                </a:lnTo>
                <a:lnTo>
                  <a:pt x="517" y="743"/>
                </a:lnTo>
                <a:lnTo>
                  <a:pt x="501" y="694"/>
                </a:lnTo>
                <a:lnTo>
                  <a:pt x="500" y="685"/>
                </a:lnTo>
                <a:lnTo>
                  <a:pt x="520" y="675"/>
                </a:lnTo>
                <a:lnTo>
                  <a:pt x="560" y="663"/>
                </a:lnTo>
                <a:lnTo>
                  <a:pt x="560" y="663"/>
                </a:lnTo>
                <a:lnTo>
                  <a:pt x="582" y="647"/>
                </a:lnTo>
                <a:lnTo>
                  <a:pt x="597" y="636"/>
                </a:lnTo>
                <a:lnTo>
                  <a:pt x="606" y="630"/>
                </a:lnTo>
                <a:lnTo>
                  <a:pt x="606" y="630"/>
                </a:lnTo>
                <a:lnTo>
                  <a:pt x="607" y="621"/>
                </a:lnTo>
                <a:lnTo>
                  <a:pt x="609" y="606"/>
                </a:lnTo>
                <a:lnTo>
                  <a:pt x="612" y="583"/>
                </a:lnTo>
                <a:lnTo>
                  <a:pt x="606" y="591"/>
                </a:lnTo>
                <a:lnTo>
                  <a:pt x="606" y="591"/>
                </a:lnTo>
                <a:lnTo>
                  <a:pt x="621" y="565"/>
                </a:lnTo>
                <a:lnTo>
                  <a:pt x="621" y="565"/>
                </a:lnTo>
                <a:lnTo>
                  <a:pt x="621" y="563"/>
                </a:lnTo>
                <a:lnTo>
                  <a:pt x="620" y="559"/>
                </a:lnTo>
                <a:lnTo>
                  <a:pt x="618" y="557"/>
                </a:lnTo>
                <a:lnTo>
                  <a:pt x="618" y="557"/>
                </a:lnTo>
                <a:lnTo>
                  <a:pt x="614" y="554"/>
                </a:lnTo>
                <a:lnTo>
                  <a:pt x="608" y="553"/>
                </a:lnTo>
                <a:lnTo>
                  <a:pt x="587" y="550"/>
                </a:lnTo>
                <a:lnTo>
                  <a:pt x="560" y="547"/>
                </a:lnTo>
                <a:lnTo>
                  <a:pt x="517" y="597"/>
                </a:lnTo>
                <a:lnTo>
                  <a:pt x="511" y="587"/>
                </a:lnTo>
                <a:lnTo>
                  <a:pt x="499" y="590"/>
                </a:lnTo>
                <a:lnTo>
                  <a:pt x="488" y="608"/>
                </a:lnTo>
                <a:lnTo>
                  <a:pt x="465" y="470"/>
                </a:lnTo>
                <a:lnTo>
                  <a:pt x="450" y="412"/>
                </a:lnTo>
                <a:lnTo>
                  <a:pt x="419" y="378"/>
                </a:lnTo>
                <a:lnTo>
                  <a:pt x="377" y="357"/>
                </a:lnTo>
                <a:lnTo>
                  <a:pt x="379" y="345"/>
                </a:lnTo>
                <a:lnTo>
                  <a:pt x="346" y="298"/>
                </a:lnTo>
                <a:lnTo>
                  <a:pt x="346" y="298"/>
                </a:lnTo>
                <a:lnTo>
                  <a:pt x="357" y="302"/>
                </a:lnTo>
                <a:lnTo>
                  <a:pt x="385" y="307"/>
                </a:lnTo>
                <a:lnTo>
                  <a:pt x="415" y="312"/>
                </a:lnTo>
                <a:lnTo>
                  <a:pt x="427" y="312"/>
                </a:lnTo>
                <a:lnTo>
                  <a:pt x="434" y="311"/>
                </a:lnTo>
                <a:lnTo>
                  <a:pt x="434" y="311"/>
                </a:lnTo>
                <a:lnTo>
                  <a:pt x="439" y="307"/>
                </a:lnTo>
                <a:lnTo>
                  <a:pt x="445" y="302"/>
                </a:lnTo>
                <a:lnTo>
                  <a:pt x="449" y="295"/>
                </a:lnTo>
                <a:lnTo>
                  <a:pt x="454" y="287"/>
                </a:lnTo>
                <a:lnTo>
                  <a:pt x="460" y="274"/>
                </a:lnTo>
                <a:lnTo>
                  <a:pt x="462" y="268"/>
                </a:lnTo>
                <a:lnTo>
                  <a:pt x="459" y="216"/>
                </a:lnTo>
                <a:lnTo>
                  <a:pt x="477" y="194"/>
                </a:lnTo>
                <a:lnTo>
                  <a:pt x="477" y="194"/>
                </a:lnTo>
                <a:lnTo>
                  <a:pt x="466" y="180"/>
                </a:lnTo>
                <a:lnTo>
                  <a:pt x="453" y="161"/>
                </a:lnTo>
                <a:lnTo>
                  <a:pt x="453" y="161"/>
                </a:lnTo>
                <a:lnTo>
                  <a:pt x="448" y="131"/>
                </a:lnTo>
                <a:lnTo>
                  <a:pt x="444" y="102"/>
                </a:lnTo>
                <a:lnTo>
                  <a:pt x="444" y="102"/>
                </a:lnTo>
                <a:lnTo>
                  <a:pt x="457" y="98"/>
                </a:lnTo>
                <a:lnTo>
                  <a:pt x="466" y="93"/>
                </a:lnTo>
                <a:lnTo>
                  <a:pt x="468" y="91"/>
                </a:lnTo>
                <a:lnTo>
                  <a:pt x="468" y="91"/>
                </a:lnTo>
                <a:lnTo>
                  <a:pt x="468" y="90"/>
                </a:lnTo>
                <a:lnTo>
                  <a:pt x="468" y="90"/>
                </a:lnTo>
                <a:lnTo>
                  <a:pt x="464" y="88"/>
                </a:lnTo>
                <a:lnTo>
                  <a:pt x="459" y="84"/>
                </a:lnTo>
                <a:lnTo>
                  <a:pt x="453" y="78"/>
                </a:lnTo>
                <a:lnTo>
                  <a:pt x="453" y="78"/>
                </a:lnTo>
                <a:lnTo>
                  <a:pt x="455" y="73"/>
                </a:lnTo>
                <a:lnTo>
                  <a:pt x="455" y="68"/>
                </a:lnTo>
                <a:lnTo>
                  <a:pt x="456" y="63"/>
                </a:lnTo>
                <a:lnTo>
                  <a:pt x="456" y="63"/>
                </a:lnTo>
                <a:lnTo>
                  <a:pt x="455" y="51"/>
                </a:lnTo>
                <a:lnTo>
                  <a:pt x="451" y="33"/>
                </a:lnTo>
                <a:lnTo>
                  <a:pt x="448" y="18"/>
                </a:lnTo>
                <a:lnTo>
                  <a:pt x="445" y="16"/>
                </a:lnTo>
                <a:lnTo>
                  <a:pt x="445" y="16"/>
                </a:lnTo>
                <a:lnTo>
                  <a:pt x="444" y="17"/>
                </a:lnTo>
                <a:lnTo>
                  <a:pt x="444" y="17"/>
                </a:lnTo>
                <a:lnTo>
                  <a:pt x="443" y="19"/>
                </a:lnTo>
                <a:lnTo>
                  <a:pt x="442" y="20"/>
                </a:lnTo>
                <a:lnTo>
                  <a:pt x="438" y="19"/>
                </a:lnTo>
                <a:lnTo>
                  <a:pt x="435" y="17"/>
                </a:lnTo>
                <a:lnTo>
                  <a:pt x="432" y="13"/>
                </a:lnTo>
                <a:lnTo>
                  <a:pt x="424" y="6"/>
                </a:lnTo>
                <a:lnTo>
                  <a:pt x="423" y="5"/>
                </a:lnTo>
                <a:lnTo>
                  <a:pt x="422" y="5"/>
                </a:lnTo>
                <a:lnTo>
                  <a:pt x="422" y="5"/>
                </a:lnTo>
                <a:lnTo>
                  <a:pt x="422" y="5"/>
                </a:lnTo>
                <a:lnTo>
                  <a:pt x="421" y="9"/>
                </a:lnTo>
                <a:lnTo>
                  <a:pt x="418" y="14"/>
                </a:lnTo>
                <a:lnTo>
                  <a:pt x="416" y="17"/>
                </a:lnTo>
                <a:lnTo>
                  <a:pt x="415" y="17"/>
                </a:lnTo>
                <a:lnTo>
                  <a:pt x="413" y="17"/>
                </a:lnTo>
                <a:lnTo>
                  <a:pt x="413" y="17"/>
                </a:lnTo>
                <a:lnTo>
                  <a:pt x="395" y="6"/>
                </a:lnTo>
                <a:lnTo>
                  <a:pt x="389" y="2"/>
                </a:lnTo>
                <a:lnTo>
                  <a:pt x="384" y="0"/>
                </a:lnTo>
                <a:lnTo>
                  <a:pt x="380" y="0"/>
                </a:lnTo>
                <a:lnTo>
                  <a:pt x="380" y="1"/>
                </a:lnTo>
                <a:lnTo>
                  <a:pt x="379" y="2"/>
                </a:lnTo>
                <a:lnTo>
                  <a:pt x="379" y="2"/>
                </a:lnTo>
                <a:lnTo>
                  <a:pt x="379" y="3"/>
                </a:lnTo>
                <a:lnTo>
                  <a:pt x="378" y="5"/>
                </a:lnTo>
                <a:lnTo>
                  <a:pt x="373" y="6"/>
                </a:lnTo>
                <a:lnTo>
                  <a:pt x="367" y="7"/>
                </a:lnTo>
                <a:lnTo>
                  <a:pt x="360" y="7"/>
                </a:lnTo>
                <a:lnTo>
                  <a:pt x="346" y="6"/>
                </a:lnTo>
                <a:lnTo>
                  <a:pt x="340" y="5"/>
                </a:lnTo>
                <a:lnTo>
                  <a:pt x="306" y="8"/>
                </a:lnTo>
                <a:lnTo>
                  <a:pt x="279" y="20"/>
                </a:lnTo>
                <a:lnTo>
                  <a:pt x="254" y="20"/>
                </a:lnTo>
                <a:close/>
                <a:moveTo>
                  <a:pt x="563" y="553"/>
                </a:moveTo>
                <a:lnTo>
                  <a:pt x="609" y="559"/>
                </a:lnTo>
                <a:lnTo>
                  <a:pt x="581" y="599"/>
                </a:lnTo>
                <a:lnTo>
                  <a:pt x="526" y="596"/>
                </a:lnTo>
                <a:lnTo>
                  <a:pt x="563" y="553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8"/>
          <p:cNvSpPr>
            <a:spLocks noEditPoints="1"/>
          </p:cNvSpPr>
          <p:nvPr/>
        </p:nvSpPr>
        <p:spPr bwMode="auto">
          <a:xfrm>
            <a:off x="2813554" y="858178"/>
            <a:ext cx="648302" cy="1558590"/>
          </a:xfrm>
          <a:custGeom>
            <a:avLst/>
            <a:gdLst>
              <a:gd name="T0" fmla="*/ 763 w 877"/>
              <a:gd name="T1" fmla="*/ 744 h 2105"/>
              <a:gd name="T2" fmla="*/ 716 w 877"/>
              <a:gd name="T3" fmla="*/ 732 h 2105"/>
              <a:gd name="T4" fmla="*/ 592 w 877"/>
              <a:gd name="T5" fmla="*/ 581 h 2105"/>
              <a:gd name="T6" fmla="*/ 510 w 877"/>
              <a:gd name="T7" fmla="*/ 425 h 2105"/>
              <a:gd name="T8" fmla="*/ 396 w 877"/>
              <a:gd name="T9" fmla="*/ 359 h 2105"/>
              <a:gd name="T10" fmla="*/ 341 w 877"/>
              <a:gd name="T11" fmla="*/ 317 h 2105"/>
              <a:gd name="T12" fmla="*/ 353 w 877"/>
              <a:gd name="T13" fmla="*/ 200 h 2105"/>
              <a:gd name="T14" fmla="*/ 261 w 877"/>
              <a:gd name="T15" fmla="*/ 13 h 2105"/>
              <a:gd name="T16" fmla="*/ 218 w 877"/>
              <a:gd name="T17" fmla="*/ 5 h 2105"/>
              <a:gd name="T18" fmla="*/ 134 w 877"/>
              <a:gd name="T19" fmla="*/ 33 h 2105"/>
              <a:gd name="T20" fmla="*/ 96 w 877"/>
              <a:gd name="T21" fmla="*/ 110 h 2105"/>
              <a:gd name="T22" fmla="*/ 98 w 877"/>
              <a:gd name="T23" fmla="*/ 186 h 2105"/>
              <a:gd name="T24" fmla="*/ 106 w 877"/>
              <a:gd name="T25" fmla="*/ 261 h 2105"/>
              <a:gd name="T26" fmla="*/ 135 w 877"/>
              <a:gd name="T27" fmla="*/ 335 h 2105"/>
              <a:gd name="T28" fmla="*/ 41 w 877"/>
              <a:gd name="T29" fmla="*/ 443 h 2105"/>
              <a:gd name="T30" fmla="*/ 0 w 877"/>
              <a:gd name="T31" fmla="*/ 540 h 2105"/>
              <a:gd name="T32" fmla="*/ 3 w 877"/>
              <a:gd name="T33" fmla="*/ 810 h 2105"/>
              <a:gd name="T34" fmla="*/ 24 w 877"/>
              <a:gd name="T35" fmla="*/ 837 h 2105"/>
              <a:gd name="T36" fmla="*/ 71 w 877"/>
              <a:gd name="T37" fmla="*/ 1111 h 2105"/>
              <a:gd name="T38" fmla="*/ 125 w 877"/>
              <a:gd name="T39" fmla="*/ 1366 h 2105"/>
              <a:gd name="T40" fmla="*/ 139 w 877"/>
              <a:gd name="T41" fmla="*/ 1832 h 2105"/>
              <a:gd name="T42" fmla="*/ 174 w 877"/>
              <a:gd name="T43" fmla="*/ 1912 h 2105"/>
              <a:gd name="T44" fmla="*/ 213 w 877"/>
              <a:gd name="T45" fmla="*/ 2010 h 2105"/>
              <a:gd name="T46" fmla="*/ 223 w 877"/>
              <a:gd name="T47" fmla="*/ 2073 h 2105"/>
              <a:gd name="T48" fmla="*/ 353 w 877"/>
              <a:gd name="T49" fmla="*/ 2071 h 2105"/>
              <a:gd name="T50" fmla="*/ 390 w 877"/>
              <a:gd name="T51" fmla="*/ 2072 h 2105"/>
              <a:gd name="T52" fmla="*/ 403 w 877"/>
              <a:gd name="T53" fmla="*/ 2053 h 2105"/>
              <a:gd name="T54" fmla="*/ 361 w 877"/>
              <a:gd name="T55" fmla="*/ 1985 h 2105"/>
              <a:gd name="T56" fmla="*/ 349 w 877"/>
              <a:gd name="T57" fmla="*/ 1942 h 2105"/>
              <a:gd name="T58" fmla="*/ 361 w 877"/>
              <a:gd name="T59" fmla="*/ 1920 h 2105"/>
              <a:gd name="T60" fmla="*/ 341 w 877"/>
              <a:gd name="T61" fmla="*/ 1854 h 2105"/>
              <a:gd name="T62" fmla="*/ 311 w 877"/>
              <a:gd name="T63" fmla="*/ 1803 h 2105"/>
              <a:gd name="T64" fmla="*/ 306 w 877"/>
              <a:gd name="T65" fmla="*/ 1553 h 2105"/>
              <a:gd name="T66" fmla="*/ 317 w 877"/>
              <a:gd name="T67" fmla="*/ 1386 h 2105"/>
              <a:gd name="T68" fmla="*/ 397 w 877"/>
              <a:gd name="T69" fmla="*/ 1562 h 2105"/>
              <a:gd name="T70" fmla="*/ 419 w 877"/>
              <a:gd name="T71" fmla="*/ 1656 h 2105"/>
              <a:gd name="T72" fmla="*/ 489 w 877"/>
              <a:gd name="T73" fmla="*/ 1847 h 2105"/>
              <a:gd name="T74" fmla="*/ 508 w 877"/>
              <a:gd name="T75" fmla="*/ 1938 h 2105"/>
              <a:gd name="T76" fmla="*/ 497 w 877"/>
              <a:gd name="T77" fmla="*/ 1989 h 2105"/>
              <a:gd name="T78" fmla="*/ 518 w 877"/>
              <a:gd name="T79" fmla="*/ 2082 h 2105"/>
              <a:gd name="T80" fmla="*/ 791 w 877"/>
              <a:gd name="T81" fmla="*/ 2103 h 2105"/>
              <a:gd name="T82" fmla="*/ 874 w 877"/>
              <a:gd name="T83" fmla="*/ 2073 h 2105"/>
              <a:gd name="T84" fmla="*/ 857 w 877"/>
              <a:gd name="T85" fmla="*/ 2038 h 2105"/>
              <a:gd name="T86" fmla="*/ 797 w 877"/>
              <a:gd name="T87" fmla="*/ 2016 h 2105"/>
              <a:gd name="T88" fmla="*/ 685 w 877"/>
              <a:gd name="T89" fmla="*/ 1956 h 2105"/>
              <a:gd name="T90" fmla="*/ 665 w 877"/>
              <a:gd name="T91" fmla="*/ 1914 h 2105"/>
              <a:gd name="T92" fmla="*/ 689 w 877"/>
              <a:gd name="T93" fmla="*/ 1886 h 2105"/>
              <a:gd name="T94" fmla="*/ 659 w 877"/>
              <a:gd name="T95" fmla="*/ 1830 h 2105"/>
              <a:gd name="T96" fmla="*/ 626 w 877"/>
              <a:gd name="T97" fmla="*/ 1744 h 2105"/>
              <a:gd name="T98" fmla="*/ 610 w 877"/>
              <a:gd name="T99" fmla="*/ 1650 h 2105"/>
              <a:gd name="T100" fmla="*/ 582 w 877"/>
              <a:gd name="T101" fmla="*/ 1330 h 2105"/>
              <a:gd name="T102" fmla="*/ 582 w 877"/>
              <a:gd name="T103" fmla="*/ 1283 h 2105"/>
              <a:gd name="T104" fmla="*/ 538 w 877"/>
              <a:gd name="T105" fmla="*/ 1051 h 2105"/>
              <a:gd name="T106" fmla="*/ 540 w 877"/>
              <a:gd name="T107" fmla="*/ 864 h 2105"/>
              <a:gd name="T108" fmla="*/ 590 w 877"/>
              <a:gd name="T109" fmla="*/ 901 h 2105"/>
              <a:gd name="T110" fmla="*/ 644 w 877"/>
              <a:gd name="T111" fmla="*/ 887 h 2105"/>
              <a:gd name="T112" fmla="*/ 688 w 877"/>
              <a:gd name="T113" fmla="*/ 831 h 2105"/>
              <a:gd name="T114" fmla="*/ 615 w 877"/>
              <a:gd name="T115" fmla="*/ 756 h 2105"/>
              <a:gd name="T116" fmla="*/ 653 w 877"/>
              <a:gd name="T117" fmla="*/ 819 h 2105"/>
              <a:gd name="T118" fmla="*/ 616 w 877"/>
              <a:gd name="T119" fmla="*/ 778 h 2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877" h="2105">
                <a:moveTo>
                  <a:pt x="683" y="824"/>
                </a:moveTo>
                <a:lnTo>
                  <a:pt x="758" y="755"/>
                </a:lnTo>
                <a:lnTo>
                  <a:pt x="758" y="755"/>
                </a:lnTo>
                <a:lnTo>
                  <a:pt x="759" y="753"/>
                </a:lnTo>
                <a:lnTo>
                  <a:pt x="762" y="749"/>
                </a:lnTo>
                <a:lnTo>
                  <a:pt x="763" y="747"/>
                </a:lnTo>
                <a:lnTo>
                  <a:pt x="763" y="744"/>
                </a:lnTo>
                <a:lnTo>
                  <a:pt x="762" y="741"/>
                </a:lnTo>
                <a:lnTo>
                  <a:pt x="760" y="737"/>
                </a:lnTo>
                <a:lnTo>
                  <a:pt x="760" y="737"/>
                </a:lnTo>
                <a:lnTo>
                  <a:pt x="757" y="736"/>
                </a:lnTo>
                <a:lnTo>
                  <a:pt x="752" y="734"/>
                </a:lnTo>
                <a:lnTo>
                  <a:pt x="737" y="732"/>
                </a:lnTo>
                <a:lnTo>
                  <a:pt x="716" y="732"/>
                </a:lnTo>
                <a:lnTo>
                  <a:pt x="693" y="731"/>
                </a:lnTo>
                <a:lnTo>
                  <a:pt x="652" y="731"/>
                </a:lnTo>
                <a:lnTo>
                  <a:pt x="632" y="731"/>
                </a:lnTo>
                <a:lnTo>
                  <a:pt x="632" y="731"/>
                </a:lnTo>
                <a:lnTo>
                  <a:pt x="614" y="749"/>
                </a:lnTo>
                <a:lnTo>
                  <a:pt x="571" y="613"/>
                </a:lnTo>
                <a:lnTo>
                  <a:pt x="592" y="581"/>
                </a:lnTo>
                <a:lnTo>
                  <a:pt x="592" y="581"/>
                </a:lnTo>
                <a:lnTo>
                  <a:pt x="560" y="523"/>
                </a:lnTo>
                <a:lnTo>
                  <a:pt x="536" y="479"/>
                </a:lnTo>
                <a:lnTo>
                  <a:pt x="523" y="452"/>
                </a:lnTo>
                <a:lnTo>
                  <a:pt x="523" y="452"/>
                </a:lnTo>
                <a:lnTo>
                  <a:pt x="517" y="439"/>
                </a:lnTo>
                <a:lnTo>
                  <a:pt x="510" y="425"/>
                </a:lnTo>
                <a:lnTo>
                  <a:pt x="500" y="409"/>
                </a:lnTo>
                <a:lnTo>
                  <a:pt x="500" y="409"/>
                </a:lnTo>
                <a:lnTo>
                  <a:pt x="461" y="389"/>
                </a:lnTo>
                <a:lnTo>
                  <a:pt x="431" y="375"/>
                </a:lnTo>
                <a:lnTo>
                  <a:pt x="415" y="367"/>
                </a:lnTo>
                <a:lnTo>
                  <a:pt x="415" y="367"/>
                </a:lnTo>
                <a:lnTo>
                  <a:pt x="396" y="359"/>
                </a:lnTo>
                <a:lnTo>
                  <a:pt x="361" y="341"/>
                </a:lnTo>
                <a:lnTo>
                  <a:pt x="315" y="317"/>
                </a:lnTo>
                <a:lnTo>
                  <a:pt x="315" y="317"/>
                </a:lnTo>
                <a:lnTo>
                  <a:pt x="321" y="318"/>
                </a:lnTo>
                <a:lnTo>
                  <a:pt x="327" y="319"/>
                </a:lnTo>
                <a:lnTo>
                  <a:pt x="333" y="319"/>
                </a:lnTo>
                <a:lnTo>
                  <a:pt x="341" y="317"/>
                </a:lnTo>
                <a:lnTo>
                  <a:pt x="344" y="315"/>
                </a:lnTo>
                <a:lnTo>
                  <a:pt x="347" y="311"/>
                </a:lnTo>
                <a:lnTo>
                  <a:pt x="349" y="307"/>
                </a:lnTo>
                <a:lnTo>
                  <a:pt x="352" y="301"/>
                </a:lnTo>
                <a:lnTo>
                  <a:pt x="353" y="295"/>
                </a:lnTo>
                <a:lnTo>
                  <a:pt x="353" y="288"/>
                </a:lnTo>
                <a:lnTo>
                  <a:pt x="353" y="200"/>
                </a:lnTo>
                <a:lnTo>
                  <a:pt x="371" y="176"/>
                </a:lnTo>
                <a:lnTo>
                  <a:pt x="359" y="124"/>
                </a:lnTo>
                <a:lnTo>
                  <a:pt x="350" y="80"/>
                </a:lnTo>
                <a:lnTo>
                  <a:pt x="330" y="42"/>
                </a:lnTo>
                <a:lnTo>
                  <a:pt x="273" y="27"/>
                </a:lnTo>
                <a:lnTo>
                  <a:pt x="273" y="27"/>
                </a:lnTo>
                <a:lnTo>
                  <a:pt x="261" y="13"/>
                </a:lnTo>
                <a:lnTo>
                  <a:pt x="251" y="4"/>
                </a:lnTo>
                <a:lnTo>
                  <a:pt x="248" y="1"/>
                </a:lnTo>
                <a:lnTo>
                  <a:pt x="244" y="0"/>
                </a:lnTo>
                <a:lnTo>
                  <a:pt x="244" y="0"/>
                </a:lnTo>
                <a:lnTo>
                  <a:pt x="238" y="1"/>
                </a:lnTo>
                <a:lnTo>
                  <a:pt x="228" y="2"/>
                </a:lnTo>
                <a:lnTo>
                  <a:pt x="218" y="5"/>
                </a:lnTo>
                <a:lnTo>
                  <a:pt x="212" y="6"/>
                </a:lnTo>
                <a:lnTo>
                  <a:pt x="212" y="6"/>
                </a:lnTo>
                <a:lnTo>
                  <a:pt x="196" y="10"/>
                </a:lnTo>
                <a:lnTo>
                  <a:pt x="182" y="13"/>
                </a:lnTo>
                <a:lnTo>
                  <a:pt x="166" y="20"/>
                </a:lnTo>
                <a:lnTo>
                  <a:pt x="150" y="26"/>
                </a:lnTo>
                <a:lnTo>
                  <a:pt x="134" y="33"/>
                </a:lnTo>
                <a:lnTo>
                  <a:pt x="123" y="42"/>
                </a:lnTo>
                <a:lnTo>
                  <a:pt x="118" y="45"/>
                </a:lnTo>
                <a:lnTo>
                  <a:pt x="116" y="50"/>
                </a:lnTo>
                <a:lnTo>
                  <a:pt x="116" y="50"/>
                </a:lnTo>
                <a:lnTo>
                  <a:pt x="107" y="70"/>
                </a:lnTo>
                <a:lnTo>
                  <a:pt x="101" y="91"/>
                </a:lnTo>
                <a:lnTo>
                  <a:pt x="96" y="110"/>
                </a:lnTo>
                <a:lnTo>
                  <a:pt x="95" y="126"/>
                </a:lnTo>
                <a:lnTo>
                  <a:pt x="95" y="126"/>
                </a:lnTo>
                <a:lnTo>
                  <a:pt x="95" y="160"/>
                </a:lnTo>
                <a:lnTo>
                  <a:pt x="96" y="176"/>
                </a:lnTo>
                <a:lnTo>
                  <a:pt x="97" y="185"/>
                </a:lnTo>
                <a:lnTo>
                  <a:pt x="97" y="185"/>
                </a:lnTo>
                <a:lnTo>
                  <a:pt x="98" y="186"/>
                </a:lnTo>
                <a:lnTo>
                  <a:pt x="100" y="187"/>
                </a:lnTo>
                <a:lnTo>
                  <a:pt x="103" y="190"/>
                </a:lnTo>
                <a:lnTo>
                  <a:pt x="104" y="193"/>
                </a:lnTo>
                <a:lnTo>
                  <a:pt x="106" y="198"/>
                </a:lnTo>
                <a:lnTo>
                  <a:pt x="106" y="218"/>
                </a:lnTo>
                <a:lnTo>
                  <a:pt x="106" y="218"/>
                </a:lnTo>
                <a:lnTo>
                  <a:pt x="106" y="261"/>
                </a:lnTo>
                <a:lnTo>
                  <a:pt x="107" y="278"/>
                </a:lnTo>
                <a:lnTo>
                  <a:pt x="109" y="286"/>
                </a:lnTo>
                <a:lnTo>
                  <a:pt x="112" y="294"/>
                </a:lnTo>
                <a:lnTo>
                  <a:pt x="112" y="294"/>
                </a:lnTo>
                <a:lnTo>
                  <a:pt x="119" y="308"/>
                </a:lnTo>
                <a:lnTo>
                  <a:pt x="128" y="322"/>
                </a:lnTo>
                <a:lnTo>
                  <a:pt x="135" y="335"/>
                </a:lnTo>
                <a:lnTo>
                  <a:pt x="133" y="359"/>
                </a:lnTo>
                <a:lnTo>
                  <a:pt x="133" y="359"/>
                </a:lnTo>
                <a:lnTo>
                  <a:pt x="100" y="387"/>
                </a:lnTo>
                <a:lnTo>
                  <a:pt x="57" y="422"/>
                </a:lnTo>
                <a:lnTo>
                  <a:pt x="57" y="422"/>
                </a:lnTo>
                <a:lnTo>
                  <a:pt x="49" y="431"/>
                </a:lnTo>
                <a:lnTo>
                  <a:pt x="41" y="443"/>
                </a:lnTo>
                <a:lnTo>
                  <a:pt x="32" y="459"/>
                </a:lnTo>
                <a:lnTo>
                  <a:pt x="23" y="477"/>
                </a:lnTo>
                <a:lnTo>
                  <a:pt x="14" y="496"/>
                </a:lnTo>
                <a:lnTo>
                  <a:pt x="7" y="514"/>
                </a:lnTo>
                <a:lnTo>
                  <a:pt x="2" y="529"/>
                </a:lnTo>
                <a:lnTo>
                  <a:pt x="0" y="540"/>
                </a:lnTo>
                <a:lnTo>
                  <a:pt x="0" y="540"/>
                </a:lnTo>
                <a:lnTo>
                  <a:pt x="3" y="650"/>
                </a:lnTo>
                <a:lnTo>
                  <a:pt x="7" y="743"/>
                </a:lnTo>
                <a:lnTo>
                  <a:pt x="7" y="743"/>
                </a:lnTo>
                <a:lnTo>
                  <a:pt x="5" y="755"/>
                </a:lnTo>
                <a:lnTo>
                  <a:pt x="3" y="781"/>
                </a:lnTo>
                <a:lnTo>
                  <a:pt x="3" y="796"/>
                </a:lnTo>
                <a:lnTo>
                  <a:pt x="3" y="810"/>
                </a:lnTo>
                <a:lnTo>
                  <a:pt x="4" y="821"/>
                </a:lnTo>
                <a:lnTo>
                  <a:pt x="5" y="825"/>
                </a:lnTo>
                <a:lnTo>
                  <a:pt x="7" y="829"/>
                </a:lnTo>
                <a:lnTo>
                  <a:pt x="7" y="829"/>
                </a:lnTo>
                <a:lnTo>
                  <a:pt x="9" y="830"/>
                </a:lnTo>
                <a:lnTo>
                  <a:pt x="13" y="832"/>
                </a:lnTo>
                <a:lnTo>
                  <a:pt x="24" y="837"/>
                </a:lnTo>
                <a:lnTo>
                  <a:pt x="37" y="841"/>
                </a:lnTo>
                <a:lnTo>
                  <a:pt x="52" y="845"/>
                </a:lnTo>
                <a:lnTo>
                  <a:pt x="80" y="849"/>
                </a:lnTo>
                <a:lnTo>
                  <a:pt x="91" y="852"/>
                </a:lnTo>
                <a:lnTo>
                  <a:pt x="71" y="1069"/>
                </a:lnTo>
                <a:lnTo>
                  <a:pt x="71" y="1069"/>
                </a:lnTo>
                <a:lnTo>
                  <a:pt x="71" y="1111"/>
                </a:lnTo>
                <a:lnTo>
                  <a:pt x="74" y="1144"/>
                </a:lnTo>
                <a:lnTo>
                  <a:pt x="75" y="1158"/>
                </a:lnTo>
                <a:lnTo>
                  <a:pt x="76" y="1166"/>
                </a:lnTo>
                <a:lnTo>
                  <a:pt x="76" y="1166"/>
                </a:lnTo>
                <a:lnTo>
                  <a:pt x="89" y="1208"/>
                </a:lnTo>
                <a:lnTo>
                  <a:pt x="107" y="1288"/>
                </a:lnTo>
                <a:lnTo>
                  <a:pt x="125" y="1366"/>
                </a:lnTo>
                <a:lnTo>
                  <a:pt x="133" y="1404"/>
                </a:lnTo>
                <a:lnTo>
                  <a:pt x="133" y="1404"/>
                </a:lnTo>
                <a:lnTo>
                  <a:pt x="127" y="1524"/>
                </a:lnTo>
                <a:lnTo>
                  <a:pt x="130" y="1780"/>
                </a:lnTo>
                <a:lnTo>
                  <a:pt x="130" y="1780"/>
                </a:lnTo>
                <a:lnTo>
                  <a:pt x="133" y="1802"/>
                </a:lnTo>
                <a:lnTo>
                  <a:pt x="139" y="1832"/>
                </a:lnTo>
                <a:lnTo>
                  <a:pt x="139" y="1832"/>
                </a:lnTo>
                <a:lnTo>
                  <a:pt x="141" y="1842"/>
                </a:lnTo>
                <a:lnTo>
                  <a:pt x="146" y="1852"/>
                </a:lnTo>
                <a:lnTo>
                  <a:pt x="160" y="1882"/>
                </a:lnTo>
                <a:lnTo>
                  <a:pt x="160" y="1882"/>
                </a:lnTo>
                <a:lnTo>
                  <a:pt x="167" y="1900"/>
                </a:lnTo>
                <a:lnTo>
                  <a:pt x="174" y="1912"/>
                </a:lnTo>
                <a:lnTo>
                  <a:pt x="180" y="1924"/>
                </a:lnTo>
                <a:lnTo>
                  <a:pt x="185" y="1941"/>
                </a:lnTo>
                <a:lnTo>
                  <a:pt x="185" y="1941"/>
                </a:lnTo>
                <a:lnTo>
                  <a:pt x="189" y="1952"/>
                </a:lnTo>
                <a:lnTo>
                  <a:pt x="193" y="1963"/>
                </a:lnTo>
                <a:lnTo>
                  <a:pt x="204" y="1988"/>
                </a:lnTo>
                <a:lnTo>
                  <a:pt x="213" y="2010"/>
                </a:lnTo>
                <a:lnTo>
                  <a:pt x="217" y="2017"/>
                </a:lnTo>
                <a:lnTo>
                  <a:pt x="218" y="2023"/>
                </a:lnTo>
                <a:lnTo>
                  <a:pt x="218" y="2023"/>
                </a:lnTo>
                <a:lnTo>
                  <a:pt x="218" y="2037"/>
                </a:lnTo>
                <a:lnTo>
                  <a:pt x="221" y="2053"/>
                </a:lnTo>
                <a:lnTo>
                  <a:pt x="223" y="2073"/>
                </a:lnTo>
                <a:lnTo>
                  <a:pt x="223" y="2073"/>
                </a:lnTo>
                <a:lnTo>
                  <a:pt x="240" y="2075"/>
                </a:lnTo>
                <a:lnTo>
                  <a:pt x="279" y="2077"/>
                </a:lnTo>
                <a:lnTo>
                  <a:pt x="302" y="2078"/>
                </a:lnTo>
                <a:lnTo>
                  <a:pt x="322" y="2077"/>
                </a:lnTo>
                <a:lnTo>
                  <a:pt x="341" y="2075"/>
                </a:lnTo>
                <a:lnTo>
                  <a:pt x="348" y="2073"/>
                </a:lnTo>
                <a:lnTo>
                  <a:pt x="353" y="2071"/>
                </a:lnTo>
                <a:lnTo>
                  <a:pt x="353" y="2071"/>
                </a:lnTo>
                <a:lnTo>
                  <a:pt x="358" y="2069"/>
                </a:lnTo>
                <a:lnTo>
                  <a:pt x="363" y="2067"/>
                </a:lnTo>
                <a:lnTo>
                  <a:pt x="368" y="2067"/>
                </a:lnTo>
                <a:lnTo>
                  <a:pt x="372" y="2067"/>
                </a:lnTo>
                <a:lnTo>
                  <a:pt x="381" y="2070"/>
                </a:lnTo>
                <a:lnTo>
                  <a:pt x="390" y="2072"/>
                </a:lnTo>
                <a:lnTo>
                  <a:pt x="397" y="2073"/>
                </a:lnTo>
                <a:lnTo>
                  <a:pt x="401" y="2073"/>
                </a:lnTo>
                <a:lnTo>
                  <a:pt x="402" y="2072"/>
                </a:lnTo>
                <a:lnTo>
                  <a:pt x="403" y="2070"/>
                </a:lnTo>
                <a:lnTo>
                  <a:pt x="404" y="2066"/>
                </a:lnTo>
                <a:lnTo>
                  <a:pt x="404" y="2060"/>
                </a:lnTo>
                <a:lnTo>
                  <a:pt x="403" y="2053"/>
                </a:lnTo>
                <a:lnTo>
                  <a:pt x="403" y="2053"/>
                </a:lnTo>
                <a:lnTo>
                  <a:pt x="401" y="2044"/>
                </a:lnTo>
                <a:lnTo>
                  <a:pt x="397" y="2035"/>
                </a:lnTo>
                <a:lnTo>
                  <a:pt x="392" y="2027"/>
                </a:lnTo>
                <a:lnTo>
                  <a:pt x="387" y="2018"/>
                </a:lnTo>
                <a:lnTo>
                  <a:pt x="375" y="2001"/>
                </a:lnTo>
                <a:lnTo>
                  <a:pt x="361" y="1985"/>
                </a:lnTo>
                <a:lnTo>
                  <a:pt x="348" y="1971"/>
                </a:lnTo>
                <a:lnTo>
                  <a:pt x="337" y="1960"/>
                </a:lnTo>
                <a:lnTo>
                  <a:pt x="326" y="1950"/>
                </a:lnTo>
                <a:lnTo>
                  <a:pt x="326" y="1950"/>
                </a:lnTo>
                <a:lnTo>
                  <a:pt x="335" y="1947"/>
                </a:lnTo>
                <a:lnTo>
                  <a:pt x="342" y="1945"/>
                </a:lnTo>
                <a:lnTo>
                  <a:pt x="349" y="1942"/>
                </a:lnTo>
                <a:lnTo>
                  <a:pt x="357" y="1938"/>
                </a:lnTo>
                <a:lnTo>
                  <a:pt x="363" y="1933"/>
                </a:lnTo>
                <a:lnTo>
                  <a:pt x="364" y="1930"/>
                </a:lnTo>
                <a:lnTo>
                  <a:pt x="365" y="1927"/>
                </a:lnTo>
                <a:lnTo>
                  <a:pt x="364" y="1924"/>
                </a:lnTo>
                <a:lnTo>
                  <a:pt x="361" y="1920"/>
                </a:lnTo>
                <a:lnTo>
                  <a:pt x="361" y="1920"/>
                </a:lnTo>
                <a:lnTo>
                  <a:pt x="352" y="1906"/>
                </a:lnTo>
                <a:lnTo>
                  <a:pt x="343" y="1892"/>
                </a:lnTo>
                <a:lnTo>
                  <a:pt x="336" y="1876"/>
                </a:lnTo>
                <a:lnTo>
                  <a:pt x="336" y="1876"/>
                </a:lnTo>
                <a:lnTo>
                  <a:pt x="337" y="1873"/>
                </a:lnTo>
                <a:lnTo>
                  <a:pt x="339" y="1865"/>
                </a:lnTo>
                <a:lnTo>
                  <a:pt x="341" y="1854"/>
                </a:lnTo>
                <a:lnTo>
                  <a:pt x="339" y="1849"/>
                </a:lnTo>
                <a:lnTo>
                  <a:pt x="338" y="1845"/>
                </a:lnTo>
                <a:lnTo>
                  <a:pt x="338" y="1845"/>
                </a:lnTo>
                <a:lnTo>
                  <a:pt x="332" y="1835"/>
                </a:lnTo>
                <a:lnTo>
                  <a:pt x="325" y="1824"/>
                </a:lnTo>
                <a:lnTo>
                  <a:pt x="317" y="1813"/>
                </a:lnTo>
                <a:lnTo>
                  <a:pt x="311" y="1803"/>
                </a:lnTo>
                <a:lnTo>
                  <a:pt x="311" y="1803"/>
                </a:lnTo>
                <a:lnTo>
                  <a:pt x="310" y="1797"/>
                </a:lnTo>
                <a:lnTo>
                  <a:pt x="309" y="1787"/>
                </a:lnTo>
                <a:lnTo>
                  <a:pt x="306" y="1763"/>
                </a:lnTo>
                <a:lnTo>
                  <a:pt x="306" y="1709"/>
                </a:lnTo>
                <a:lnTo>
                  <a:pt x="306" y="1618"/>
                </a:lnTo>
                <a:lnTo>
                  <a:pt x="306" y="1553"/>
                </a:lnTo>
                <a:lnTo>
                  <a:pt x="306" y="1553"/>
                </a:lnTo>
                <a:lnTo>
                  <a:pt x="308" y="1513"/>
                </a:lnTo>
                <a:lnTo>
                  <a:pt x="311" y="1449"/>
                </a:lnTo>
                <a:lnTo>
                  <a:pt x="316" y="1395"/>
                </a:lnTo>
                <a:lnTo>
                  <a:pt x="317" y="1383"/>
                </a:lnTo>
                <a:lnTo>
                  <a:pt x="317" y="1382"/>
                </a:lnTo>
                <a:lnTo>
                  <a:pt x="317" y="1386"/>
                </a:lnTo>
                <a:lnTo>
                  <a:pt x="317" y="1386"/>
                </a:lnTo>
                <a:lnTo>
                  <a:pt x="319" y="1394"/>
                </a:lnTo>
                <a:lnTo>
                  <a:pt x="321" y="1404"/>
                </a:lnTo>
                <a:lnTo>
                  <a:pt x="332" y="1430"/>
                </a:lnTo>
                <a:lnTo>
                  <a:pt x="347" y="1461"/>
                </a:lnTo>
                <a:lnTo>
                  <a:pt x="364" y="1497"/>
                </a:lnTo>
                <a:lnTo>
                  <a:pt x="397" y="1562"/>
                </a:lnTo>
                <a:lnTo>
                  <a:pt x="409" y="1586"/>
                </a:lnTo>
                <a:lnTo>
                  <a:pt x="415" y="1601"/>
                </a:lnTo>
                <a:lnTo>
                  <a:pt x="415" y="1601"/>
                </a:lnTo>
                <a:lnTo>
                  <a:pt x="417" y="1610"/>
                </a:lnTo>
                <a:lnTo>
                  <a:pt x="417" y="1619"/>
                </a:lnTo>
                <a:lnTo>
                  <a:pt x="418" y="1641"/>
                </a:lnTo>
                <a:lnTo>
                  <a:pt x="419" y="1656"/>
                </a:lnTo>
                <a:lnTo>
                  <a:pt x="421" y="1673"/>
                </a:lnTo>
                <a:lnTo>
                  <a:pt x="428" y="1694"/>
                </a:lnTo>
                <a:lnTo>
                  <a:pt x="435" y="1718"/>
                </a:lnTo>
                <a:lnTo>
                  <a:pt x="435" y="1718"/>
                </a:lnTo>
                <a:lnTo>
                  <a:pt x="452" y="1761"/>
                </a:lnTo>
                <a:lnTo>
                  <a:pt x="465" y="1792"/>
                </a:lnTo>
                <a:lnTo>
                  <a:pt x="489" y="1847"/>
                </a:lnTo>
                <a:lnTo>
                  <a:pt x="489" y="1847"/>
                </a:lnTo>
                <a:lnTo>
                  <a:pt x="494" y="1864"/>
                </a:lnTo>
                <a:lnTo>
                  <a:pt x="500" y="1880"/>
                </a:lnTo>
                <a:lnTo>
                  <a:pt x="503" y="1897"/>
                </a:lnTo>
                <a:lnTo>
                  <a:pt x="506" y="1912"/>
                </a:lnTo>
                <a:lnTo>
                  <a:pt x="507" y="1925"/>
                </a:lnTo>
                <a:lnTo>
                  <a:pt x="508" y="1938"/>
                </a:lnTo>
                <a:lnTo>
                  <a:pt x="507" y="1947"/>
                </a:lnTo>
                <a:lnTo>
                  <a:pt x="506" y="1953"/>
                </a:lnTo>
                <a:lnTo>
                  <a:pt x="506" y="1953"/>
                </a:lnTo>
                <a:lnTo>
                  <a:pt x="502" y="1962"/>
                </a:lnTo>
                <a:lnTo>
                  <a:pt x="499" y="1973"/>
                </a:lnTo>
                <a:lnTo>
                  <a:pt x="497" y="1980"/>
                </a:lnTo>
                <a:lnTo>
                  <a:pt x="497" y="1989"/>
                </a:lnTo>
                <a:lnTo>
                  <a:pt x="499" y="2000"/>
                </a:lnTo>
                <a:lnTo>
                  <a:pt x="500" y="2012"/>
                </a:lnTo>
                <a:lnTo>
                  <a:pt x="500" y="2012"/>
                </a:lnTo>
                <a:lnTo>
                  <a:pt x="505" y="2038"/>
                </a:lnTo>
                <a:lnTo>
                  <a:pt x="511" y="2060"/>
                </a:lnTo>
                <a:lnTo>
                  <a:pt x="518" y="2082"/>
                </a:lnTo>
                <a:lnTo>
                  <a:pt x="518" y="2082"/>
                </a:lnTo>
                <a:lnTo>
                  <a:pt x="554" y="2087"/>
                </a:lnTo>
                <a:lnTo>
                  <a:pt x="636" y="2097"/>
                </a:lnTo>
                <a:lnTo>
                  <a:pt x="682" y="2102"/>
                </a:lnTo>
                <a:lnTo>
                  <a:pt x="727" y="2104"/>
                </a:lnTo>
                <a:lnTo>
                  <a:pt x="765" y="2105"/>
                </a:lnTo>
                <a:lnTo>
                  <a:pt x="780" y="2104"/>
                </a:lnTo>
                <a:lnTo>
                  <a:pt x="791" y="2103"/>
                </a:lnTo>
                <a:lnTo>
                  <a:pt x="791" y="2103"/>
                </a:lnTo>
                <a:lnTo>
                  <a:pt x="828" y="2094"/>
                </a:lnTo>
                <a:lnTo>
                  <a:pt x="844" y="2091"/>
                </a:lnTo>
                <a:lnTo>
                  <a:pt x="857" y="2086"/>
                </a:lnTo>
                <a:lnTo>
                  <a:pt x="868" y="2081"/>
                </a:lnTo>
                <a:lnTo>
                  <a:pt x="872" y="2077"/>
                </a:lnTo>
                <a:lnTo>
                  <a:pt x="874" y="2073"/>
                </a:lnTo>
                <a:lnTo>
                  <a:pt x="877" y="2070"/>
                </a:lnTo>
                <a:lnTo>
                  <a:pt x="877" y="2066"/>
                </a:lnTo>
                <a:lnTo>
                  <a:pt x="875" y="2061"/>
                </a:lnTo>
                <a:lnTo>
                  <a:pt x="873" y="2056"/>
                </a:lnTo>
                <a:lnTo>
                  <a:pt x="873" y="2056"/>
                </a:lnTo>
                <a:lnTo>
                  <a:pt x="866" y="2045"/>
                </a:lnTo>
                <a:lnTo>
                  <a:pt x="857" y="2038"/>
                </a:lnTo>
                <a:lnTo>
                  <a:pt x="847" y="2031"/>
                </a:lnTo>
                <a:lnTo>
                  <a:pt x="838" y="2026"/>
                </a:lnTo>
                <a:lnTo>
                  <a:pt x="828" y="2022"/>
                </a:lnTo>
                <a:lnTo>
                  <a:pt x="820" y="2020"/>
                </a:lnTo>
                <a:lnTo>
                  <a:pt x="808" y="2017"/>
                </a:lnTo>
                <a:lnTo>
                  <a:pt x="808" y="2017"/>
                </a:lnTo>
                <a:lnTo>
                  <a:pt x="797" y="2016"/>
                </a:lnTo>
                <a:lnTo>
                  <a:pt x="778" y="2011"/>
                </a:lnTo>
                <a:lnTo>
                  <a:pt x="758" y="2004"/>
                </a:lnTo>
                <a:lnTo>
                  <a:pt x="741" y="1998"/>
                </a:lnTo>
                <a:lnTo>
                  <a:pt x="741" y="1998"/>
                </a:lnTo>
                <a:lnTo>
                  <a:pt x="725" y="1987"/>
                </a:lnTo>
                <a:lnTo>
                  <a:pt x="707" y="1973"/>
                </a:lnTo>
                <a:lnTo>
                  <a:pt x="685" y="1956"/>
                </a:lnTo>
                <a:lnTo>
                  <a:pt x="685" y="1956"/>
                </a:lnTo>
                <a:lnTo>
                  <a:pt x="671" y="1934"/>
                </a:lnTo>
                <a:lnTo>
                  <a:pt x="664" y="1920"/>
                </a:lnTo>
                <a:lnTo>
                  <a:pt x="663" y="1916"/>
                </a:lnTo>
                <a:lnTo>
                  <a:pt x="664" y="1914"/>
                </a:lnTo>
                <a:lnTo>
                  <a:pt x="665" y="1914"/>
                </a:lnTo>
                <a:lnTo>
                  <a:pt x="665" y="1914"/>
                </a:lnTo>
                <a:lnTo>
                  <a:pt x="669" y="1914"/>
                </a:lnTo>
                <a:lnTo>
                  <a:pt x="672" y="1913"/>
                </a:lnTo>
                <a:lnTo>
                  <a:pt x="677" y="1909"/>
                </a:lnTo>
                <a:lnTo>
                  <a:pt x="682" y="1905"/>
                </a:lnTo>
                <a:lnTo>
                  <a:pt x="686" y="1900"/>
                </a:lnTo>
                <a:lnTo>
                  <a:pt x="688" y="1892"/>
                </a:lnTo>
                <a:lnTo>
                  <a:pt x="689" y="1886"/>
                </a:lnTo>
                <a:lnTo>
                  <a:pt x="688" y="1880"/>
                </a:lnTo>
                <a:lnTo>
                  <a:pt x="688" y="1880"/>
                </a:lnTo>
                <a:lnTo>
                  <a:pt x="686" y="1873"/>
                </a:lnTo>
                <a:lnTo>
                  <a:pt x="682" y="1867"/>
                </a:lnTo>
                <a:lnTo>
                  <a:pt x="675" y="1854"/>
                </a:lnTo>
                <a:lnTo>
                  <a:pt x="666" y="1842"/>
                </a:lnTo>
                <a:lnTo>
                  <a:pt x="659" y="1830"/>
                </a:lnTo>
                <a:lnTo>
                  <a:pt x="659" y="1830"/>
                </a:lnTo>
                <a:lnTo>
                  <a:pt x="639" y="1793"/>
                </a:lnTo>
                <a:lnTo>
                  <a:pt x="629" y="1775"/>
                </a:lnTo>
                <a:lnTo>
                  <a:pt x="627" y="1767"/>
                </a:lnTo>
                <a:lnTo>
                  <a:pt x="626" y="1763"/>
                </a:lnTo>
                <a:lnTo>
                  <a:pt x="626" y="1763"/>
                </a:lnTo>
                <a:lnTo>
                  <a:pt x="626" y="1744"/>
                </a:lnTo>
                <a:lnTo>
                  <a:pt x="623" y="1715"/>
                </a:lnTo>
                <a:lnTo>
                  <a:pt x="621" y="1698"/>
                </a:lnTo>
                <a:lnTo>
                  <a:pt x="618" y="1682"/>
                </a:lnTo>
                <a:lnTo>
                  <a:pt x="616" y="1668"/>
                </a:lnTo>
                <a:lnTo>
                  <a:pt x="611" y="1656"/>
                </a:lnTo>
                <a:lnTo>
                  <a:pt x="611" y="1656"/>
                </a:lnTo>
                <a:lnTo>
                  <a:pt x="610" y="1650"/>
                </a:lnTo>
                <a:lnTo>
                  <a:pt x="609" y="1643"/>
                </a:lnTo>
                <a:lnTo>
                  <a:pt x="606" y="1623"/>
                </a:lnTo>
                <a:lnTo>
                  <a:pt x="605" y="1600"/>
                </a:lnTo>
                <a:lnTo>
                  <a:pt x="606" y="1574"/>
                </a:lnTo>
                <a:lnTo>
                  <a:pt x="607" y="1531"/>
                </a:lnTo>
                <a:lnTo>
                  <a:pt x="609" y="1513"/>
                </a:lnTo>
                <a:lnTo>
                  <a:pt x="582" y="1330"/>
                </a:lnTo>
                <a:lnTo>
                  <a:pt x="582" y="1330"/>
                </a:lnTo>
                <a:lnTo>
                  <a:pt x="583" y="1327"/>
                </a:lnTo>
                <a:lnTo>
                  <a:pt x="584" y="1316"/>
                </a:lnTo>
                <a:lnTo>
                  <a:pt x="584" y="1301"/>
                </a:lnTo>
                <a:lnTo>
                  <a:pt x="584" y="1293"/>
                </a:lnTo>
                <a:lnTo>
                  <a:pt x="582" y="1283"/>
                </a:lnTo>
                <a:lnTo>
                  <a:pt x="582" y="1283"/>
                </a:lnTo>
                <a:lnTo>
                  <a:pt x="559" y="1197"/>
                </a:lnTo>
                <a:lnTo>
                  <a:pt x="538" y="1127"/>
                </a:lnTo>
                <a:lnTo>
                  <a:pt x="538" y="1127"/>
                </a:lnTo>
                <a:lnTo>
                  <a:pt x="541" y="1108"/>
                </a:lnTo>
                <a:lnTo>
                  <a:pt x="544" y="1081"/>
                </a:lnTo>
                <a:lnTo>
                  <a:pt x="544" y="1081"/>
                </a:lnTo>
                <a:lnTo>
                  <a:pt x="538" y="1051"/>
                </a:lnTo>
                <a:lnTo>
                  <a:pt x="525" y="994"/>
                </a:lnTo>
                <a:lnTo>
                  <a:pt x="506" y="913"/>
                </a:lnTo>
                <a:lnTo>
                  <a:pt x="483" y="743"/>
                </a:lnTo>
                <a:lnTo>
                  <a:pt x="483" y="743"/>
                </a:lnTo>
                <a:lnTo>
                  <a:pt x="492" y="765"/>
                </a:lnTo>
                <a:lnTo>
                  <a:pt x="514" y="814"/>
                </a:lnTo>
                <a:lnTo>
                  <a:pt x="540" y="864"/>
                </a:lnTo>
                <a:lnTo>
                  <a:pt x="551" y="882"/>
                </a:lnTo>
                <a:lnTo>
                  <a:pt x="555" y="889"/>
                </a:lnTo>
                <a:lnTo>
                  <a:pt x="559" y="892"/>
                </a:lnTo>
                <a:lnTo>
                  <a:pt x="559" y="892"/>
                </a:lnTo>
                <a:lnTo>
                  <a:pt x="566" y="897"/>
                </a:lnTo>
                <a:lnTo>
                  <a:pt x="577" y="900"/>
                </a:lnTo>
                <a:lnTo>
                  <a:pt x="590" y="901"/>
                </a:lnTo>
                <a:lnTo>
                  <a:pt x="604" y="901"/>
                </a:lnTo>
                <a:lnTo>
                  <a:pt x="617" y="900"/>
                </a:lnTo>
                <a:lnTo>
                  <a:pt x="629" y="897"/>
                </a:lnTo>
                <a:lnTo>
                  <a:pt x="638" y="892"/>
                </a:lnTo>
                <a:lnTo>
                  <a:pt x="642" y="890"/>
                </a:lnTo>
                <a:lnTo>
                  <a:pt x="644" y="887"/>
                </a:lnTo>
                <a:lnTo>
                  <a:pt x="644" y="887"/>
                </a:lnTo>
                <a:lnTo>
                  <a:pt x="649" y="880"/>
                </a:lnTo>
                <a:lnTo>
                  <a:pt x="655" y="871"/>
                </a:lnTo>
                <a:lnTo>
                  <a:pt x="671" y="856"/>
                </a:lnTo>
                <a:lnTo>
                  <a:pt x="678" y="847"/>
                </a:lnTo>
                <a:lnTo>
                  <a:pt x="685" y="840"/>
                </a:lnTo>
                <a:lnTo>
                  <a:pt x="688" y="834"/>
                </a:lnTo>
                <a:lnTo>
                  <a:pt x="688" y="831"/>
                </a:lnTo>
                <a:lnTo>
                  <a:pt x="688" y="829"/>
                </a:lnTo>
                <a:lnTo>
                  <a:pt x="688" y="829"/>
                </a:lnTo>
                <a:lnTo>
                  <a:pt x="686" y="825"/>
                </a:lnTo>
                <a:lnTo>
                  <a:pt x="683" y="824"/>
                </a:lnTo>
                <a:lnTo>
                  <a:pt x="683" y="824"/>
                </a:lnTo>
                <a:close/>
                <a:moveTo>
                  <a:pt x="615" y="756"/>
                </a:moveTo>
                <a:lnTo>
                  <a:pt x="615" y="756"/>
                </a:lnTo>
                <a:lnTo>
                  <a:pt x="616" y="754"/>
                </a:lnTo>
                <a:lnTo>
                  <a:pt x="618" y="752"/>
                </a:lnTo>
                <a:lnTo>
                  <a:pt x="626" y="745"/>
                </a:lnTo>
                <a:lnTo>
                  <a:pt x="636" y="741"/>
                </a:lnTo>
                <a:lnTo>
                  <a:pt x="749" y="743"/>
                </a:lnTo>
                <a:lnTo>
                  <a:pt x="670" y="816"/>
                </a:lnTo>
                <a:lnTo>
                  <a:pt x="653" y="819"/>
                </a:lnTo>
                <a:lnTo>
                  <a:pt x="621" y="823"/>
                </a:lnTo>
                <a:lnTo>
                  <a:pt x="621" y="823"/>
                </a:lnTo>
                <a:lnTo>
                  <a:pt x="621" y="812"/>
                </a:lnTo>
                <a:lnTo>
                  <a:pt x="621" y="804"/>
                </a:lnTo>
                <a:lnTo>
                  <a:pt x="621" y="799"/>
                </a:lnTo>
                <a:lnTo>
                  <a:pt x="621" y="799"/>
                </a:lnTo>
                <a:lnTo>
                  <a:pt x="616" y="778"/>
                </a:lnTo>
                <a:lnTo>
                  <a:pt x="615" y="765"/>
                </a:lnTo>
                <a:lnTo>
                  <a:pt x="615" y="756"/>
                </a:lnTo>
                <a:lnTo>
                  <a:pt x="615" y="75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9"/>
          <p:cNvSpPr>
            <a:spLocks noEditPoints="1"/>
          </p:cNvSpPr>
          <p:nvPr/>
        </p:nvSpPr>
        <p:spPr bwMode="auto">
          <a:xfrm>
            <a:off x="4519107" y="4757640"/>
            <a:ext cx="685306" cy="1598553"/>
          </a:xfrm>
          <a:custGeom>
            <a:avLst/>
            <a:gdLst>
              <a:gd name="T0" fmla="*/ 676 w 925"/>
              <a:gd name="T1" fmla="*/ 2 h 2159"/>
              <a:gd name="T2" fmla="*/ 619 w 925"/>
              <a:gd name="T3" fmla="*/ 1 h 2159"/>
              <a:gd name="T4" fmla="*/ 578 w 925"/>
              <a:gd name="T5" fmla="*/ 21 h 2159"/>
              <a:gd name="T6" fmla="*/ 512 w 925"/>
              <a:gd name="T7" fmla="*/ 111 h 2159"/>
              <a:gd name="T8" fmla="*/ 514 w 925"/>
              <a:gd name="T9" fmla="*/ 183 h 2159"/>
              <a:gd name="T10" fmla="*/ 539 w 925"/>
              <a:gd name="T11" fmla="*/ 302 h 2159"/>
              <a:gd name="T12" fmla="*/ 563 w 925"/>
              <a:gd name="T13" fmla="*/ 338 h 2159"/>
              <a:gd name="T14" fmla="*/ 416 w 925"/>
              <a:gd name="T15" fmla="*/ 396 h 2159"/>
              <a:gd name="T16" fmla="*/ 337 w 925"/>
              <a:gd name="T17" fmla="*/ 540 h 2159"/>
              <a:gd name="T18" fmla="*/ 297 w 925"/>
              <a:gd name="T19" fmla="*/ 625 h 2159"/>
              <a:gd name="T20" fmla="*/ 281 w 925"/>
              <a:gd name="T21" fmla="*/ 813 h 2159"/>
              <a:gd name="T22" fmla="*/ 153 w 925"/>
              <a:gd name="T23" fmla="*/ 835 h 2159"/>
              <a:gd name="T24" fmla="*/ 227 w 925"/>
              <a:gd name="T25" fmla="*/ 934 h 2159"/>
              <a:gd name="T26" fmla="*/ 269 w 925"/>
              <a:gd name="T27" fmla="*/ 993 h 2159"/>
              <a:gd name="T28" fmla="*/ 318 w 925"/>
              <a:gd name="T29" fmla="*/ 959 h 2159"/>
              <a:gd name="T30" fmla="*/ 391 w 925"/>
              <a:gd name="T31" fmla="*/ 842 h 2159"/>
              <a:gd name="T32" fmla="*/ 340 w 925"/>
              <a:gd name="T33" fmla="*/ 1135 h 2159"/>
              <a:gd name="T34" fmla="*/ 293 w 925"/>
              <a:gd name="T35" fmla="*/ 1318 h 2159"/>
              <a:gd name="T36" fmla="*/ 263 w 925"/>
              <a:gd name="T37" fmla="*/ 1655 h 2159"/>
              <a:gd name="T38" fmla="*/ 233 w 925"/>
              <a:gd name="T39" fmla="*/ 1851 h 2159"/>
              <a:gd name="T40" fmla="*/ 192 w 925"/>
              <a:gd name="T41" fmla="*/ 1953 h 2159"/>
              <a:gd name="T42" fmla="*/ 182 w 925"/>
              <a:gd name="T43" fmla="*/ 2029 h 2159"/>
              <a:gd name="T44" fmla="*/ 115 w 925"/>
              <a:gd name="T45" fmla="*/ 2075 h 2159"/>
              <a:gd name="T46" fmla="*/ 42 w 925"/>
              <a:gd name="T47" fmla="*/ 2100 h 2159"/>
              <a:gd name="T48" fmla="*/ 0 w 925"/>
              <a:gd name="T49" fmla="*/ 2132 h 2159"/>
              <a:gd name="T50" fmla="*/ 57 w 925"/>
              <a:gd name="T51" fmla="*/ 2158 h 2159"/>
              <a:gd name="T52" fmla="*/ 372 w 925"/>
              <a:gd name="T53" fmla="*/ 2144 h 2159"/>
              <a:gd name="T54" fmla="*/ 390 w 925"/>
              <a:gd name="T55" fmla="*/ 2110 h 2159"/>
              <a:gd name="T56" fmla="*/ 390 w 925"/>
              <a:gd name="T57" fmla="*/ 2060 h 2159"/>
              <a:gd name="T58" fmla="*/ 390 w 925"/>
              <a:gd name="T59" fmla="*/ 2007 h 2159"/>
              <a:gd name="T60" fmla="*/ 386 w 925"/>
              <a:gd name="T61" fmla="*/ 1942 h 2159"/>
              <a:gd name="T62" fmla="*/ 425 w 925"/>
              <a:gd name="T63" fmla="*/ 1848 h 2159"/>
              <a:gd name="T64" fmla="*/ 460 w 925"/>
              <a:gd name="T65" fmla="*/ 1695 h 2159"/>
              <a:gd name="T66" fmla="*/ 510 w 925"/>
              <a:gd name="T67" fmla="*/ 1565 h 2159"/>
              <a:gd name="T68" fmla="*/ 563 w 925"/>
              <a:gd name="T69" fmla="*/ 1472 h 2159"/>
              <a:gd name="T70" fmla="*/ 589 w 925"/>
              <a:gd name="T71" fmla="*/ 1786 h 2159"/>
              <a:gd name="T72" fmla="*/ 565 w 925"/>
              <a:gd name="T73" fmla="*/ 1907 h 2159"/>
              <a:gd name="T74" fmla="*/ 543 w 925"/>
              <a:gd name="T75" fmla="*/ 1977 h 2159"/>
              <a:gd name="T76" fmla="*/ 553 w 925"/>
              <a:gd name="T77" fmla="*/ 2005 h 2159"/>
              <a:gd name="T78" fmla="*/ 538 w 925"/>
              <a:gd name="T79" fmla="*/ 2039 h 2159"/>
              <a:gd name="T80" fmla="*/ 494 w 925"/>
              <a:gd name="T81" fmla="*/ 2112 h 2159"/>
              <a:gd name="T82" fmla="*/ 603 w 925"/>
              <a:gd name="T83" fmla="*/ 2136 h 2159"/>
              <a:gd name="T84" fmla="*/ 703 w 925"/>
              <a:gd name="T85" fmla="*/ 2127 h 2159"/>
              <a:gd name="T86" fmla="*/ 718 w 925"/>
              <a:gd name="T87" fmla="*/ 2037 h 2159"/>
              <a:gd name="T88" fmla="*/ 733 w 925"/>
              <a:gd name="T89" fmla="*/ 1955 h 2159"/>
              <a:gd name="T90" fmla="*/ 767 w 925"/>
              <a:gd name="T91" fmla="*/ 1884 h 2159"/>
              <a:gd name="T92" fmla="*/ 783 w 925"/>
              <a:gd name="T93" fmla="*/ 1667 h 2159"/>
              <a:gd name="T94" fmla="*/ 797 w 925"/>
              <a:gd name="T95" fmla="*/ 1503 h 2159"/>
              <a:gd name="T96" fmla="*/ 834 w 925"/>
              <a:gd name="T97" fmla="*/ 1158 h 2159"/>
              <a:gd name="T98" fmla="*/ 846 w 925"/>
              <a:gd name="T99" fmla="*/ 1067 h 2159"/>
              <a:gd name="T100" fmla="*/ 899 w 925"/>
              <a:gd name="T101" fmla="*/ 841 h 2159"/>
              <a:gd name="T102" fmla="*/ 922 w 925"/>
              <a:gd name="T103" fmla="*/ 766 h 2159"/>
              <a:gd name="T104" fmla="*/ 906 w 925"/>
              <a:gd name="T105" fmla="*/ 503 h 2159"/>
              <a:gd name="T106" fmla="*/ 824 w 925"/>
              <a:gd name="T107" fmla="*/ 383 h 2159"/>
              <a:gd name="T108" fmla="*/ 762 w 925"/>
              <a:gd name="T109" fmla="*/ 343 h 2159"/>
              <a:gd name="T110" fmla="*/ 773 w 925"/>
              <a:gd name="T111" fmla="*/ 318 h 2159"/>
              <a:gd name="T112" fmla="*/ 784 w 925"/>
              <a:gd name="T113" fmla="*/ 288 h 2159"/>
              <a:gd name="T114" fmla="*/ 769 w 925"/>
              <a:gd name="T115" fmla="*/ 187 h 2159"/>
              <a:gd name="T116" fmla="*/ 778 w 925"/>
              <a:gd name="T117" fmla="*/ 101 h 2159"/>
              <a:gd name="T118" fmla="*/ 707 w 925"/>
              <a:gd name="T119" fmla="*/ 17 h 2159"/>
              <a:gd name="T120" fmla="*/ 168 w 925"/>
              <a:gd name="T121" fmla="*/ 838 h 21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925" h="2159">
                <a:moveTo>
                  <a:pt x="707" y="17"/>
                </a:moveTo>
                <a:lnTo>
                  <a:pt x="707" y="17"/>
                </a:lnTo>
                <a:lnTo>
                  <a:pt x="702" y="13"/>
                </a:lnTo>
                <a:lnTo>
                  <a:pt x="698" y="11"/>
                </a:lnTo>
                <a:lnTo>
                  <a:pt x="696" y="10"/>
                </a:lnTo>
                <a:lnTo>
                  <a:pt x="696" y="10"/>
                </a:lnTo>
                <a:lnTo>
                  <a:pt x="689" y="8"/>
                </a:lnTo>
                <a:lnTo>
                  <a:pt x="682" y="6"/>
                </a:lnTo>
                <a:lnTo>
                  <a:pt x="676" y="2"/>
                </a:lnTo>
                <a:lnTo>
                  <a:pt x="676" y="2"/>
                </a:lnTo>
                <a:lnTo>
                  <a:pt x="674" y="1"/>
                </a:lnTo>
                <a:lnTo>
                  <a:pt x="670" y="1"/>
                </a:lnTo>
                <a:lnTo>
                  <a:pt x="662" y="1"/>
                </a:lnTo>
                <a:lnTo>
                  <a:pt x="649" y="2"/>
                </a:lnTo>
                <a:lnTo>
                  <a:pt x="633" y="1"/>
                </a:lnTo>
                <a:lnTo>
                  <a:pt x="633" y="1"/>
                </a:lnTo>
                <a:lnTo>
                  <a:pt x="625" y="0"/>
                </a:lnTo>
                <a:lnTo>
                  <a:pt x="619" y="1"/>
                </a:lnTo>
                <a:lnTo>
                  <a:pt x="614" y="2"/>
                </a:lnTo>
                <a:lnTo>
                  <a:pt x="610" y="4"/>
                </a:lnTo>
                <a:lnTo>
                  <a:pt x="605" y="8"/>
                </a:lnTo>
                <a:lnTo>
                  <a:pt x="602" y="10"/>
                </a:lnTo>
                <a:lnTo>
                  <a:pt x="599" y="11"/>
                </a:lnTo>
                <a:lnTo>
                  <a:pt x="599" y="11"/>
                </a:lnTo>
                <a:lnTo>
                  <a:pt x="594" y="12"/>
                </a:lnTo>
                <a:lnTo>
                  <a:pt x="589" y="15"/>
                </a:lnTo>
                <a:lnTo>
                  <a:pt x="578" y="21"/>
                </a:lnTo>
                <a:lnTo>
                  <a:pt x="567" y="27"/>
                </a:lnTo>
                <a:lnTo>
                  <a:pt x="563" y="29"/>
                </a:lnTo>
                <a:lnTo>
                  <a:pt x="563" y="29"/>
                </a:lnTo>
                <a:lnTo>
                  <a:pt x="560" y="33"/>
                </a:lnTo>
                <a:lnTo>
                  <a:pt x="555" y="39"/>
                </a:lnTo>
                <a:lnTo>
                  <a:pt x="548" y="50"/>
                </a:lnTo>
                <a:lnTo>
                  <a:pt x="523" y="81"/>
                </a:lnTo>
                <a:lnTo>
                  <a:pt x="512" y="111"/>
                </a:lnTo>
                <a:lnTo>
                  <a:pt x="512" y="111"/>
                </a:lnTo>
                <a:lnTo>
                  <a:pt x="512" y="125"/>
                </a:lnTo>
                <a:lnTo>
                  <a:pt x="512" y="135"/>
                </a:lnTo>
                <a:lnTo>
                  <a:pt x="514" y="137"/>
                </a:lnTo>
                <a:lnTo>
                  <a:pt x="514" y="138"/>
                </a:lnTo>
                <a:lnTo>
                  <a:pt x="514" y="138"/>
                </a:lnTo>
                <a:lnTo>
                  <a:pt x="515" y="138"/>
                </a:lnTo>
                <a:lnTo>
                  <a:pt x="515" y="142"/>
                </a:lnTo>
                <a:lnTo>
                  <a:pt x="515" y="153"/>
                </a:lnTo>
                <a:lnTo>
                  <a:pt x="514" y="183"/>
                </a:lnTo>
                <a:lnTo>
                  <a:pt x="514" y="183"/>
                </a:lnTo>
                <a:lnTo>
                  <a:pt x="515" y="201"/>
                </a:lnTo>
                <a:lnTo>
                  <a:pt x="518" y="219"/>
                </a:lnTo>
                <a:lnTo>
                  <a:pt x="523" y="242"/>
                </a:lnTo>
                <a:lnTo>
                  <a:pt x="523" y="242"/>
                </a:lnTo>
                <a:lnTo>
                  <a:pt x="536" y="270"/>
                </a:lnTo>
                <a:lnTo>
                  <a:pt x="536" y="270"/>
                </a:lnTo>
                <a:lnTo>
                  <a:pt x="538" y="289"/>
                </a:lnTo>
                <a:lnTo>
                  <a:pt x="539" y="302"/>
                </a:lnTo>
                <a:lnTo>
                  <a:pt x="542" y="313"/>
                </a:lnTo>
                <a:lnTo>
                  <a:pt x="542" y="313"/>
                </a:lnTo>
                <a:lnTo>
                  <a:pt x="544" y="316"/>
                </a:lnTo>
                <a:lnTo>
                  <a:pt x="547" y="318"/>
                </a:lnTo>
                <a:lnTo>
                  <a:pt x="550" y="319"/>
                </a:lnTo>
                <a:lnTo>
                  <a:pt x="554" y="321"/>
                </a:lnTo>
                <a:lnTo>
                  <a:pt x="561" y="319"/>
                </a:lnTo>
                <a:lnTo>
                  <a:pt x="564" y="319"/>
                </a:lnTo>
                <a:lnTo>
                  <a:pt x="563" y="338"/>
                </a:lnTo>
                <a:lnTo>
                  <a:pt x="563" y="338"/>
                </a:lnTo>
                <a:lnTo>
                  <a:pt x="544" y="345"/>
                </a:lnTo>
                <a:lnTo>
                  <a:pt x="523" y="352"/>
                </a:lnTo>
                <a:lnTo>
                  <a:pt x="523" y="352"/>
                </a:lnTo>
                <a:lnTo>
                  <a:pt x="457" y="381"/>
                </a:lnTo>
                <a:lnTo>
                  <a:pt x="457" y="381"/>
                </a:lnTo>
                <a:lnTo>
                  <a:pt x="449" y="383"/>
                </a:lnTo>
                <a:lnTo>
                  <a:pt x="427" y="392"/>
                </a:lnTo>
                <a:lnTo>
                  <a:pt x="416" y="396"/>
                </a:lnTo>
                <a:lnTo>
                  <a:pt x="403" y="403"/>
                </a:lnTo>
                <a:lnTo>
                  <a:pt x="394" y="409"/>
                </a:lnTo>
                <a:lnTo>
                  <a:pt x="390" y="412"/>
                </a:lnTo>
                <a:lnTo>
                  <a:pt x="388" y="415"/>
                </a:lnTo>
                <a:lnTo>
                  <a:pt x="388" y="415"/>
                </a:lnTo>
                <a:lnTo>
                  <a:pt x="381" y="427"/>
                </a:lnTo>
                <a:lnTo>
                  <a:pt x="374" y="445"/>
                </a:lnTo>
                <a:lnTo>
                  <a:pt x="354" y="494"/>
                </a:lnTo>
                <a:lnTo>
                  <a:pt x="337" y="540"/>
                </a:lnTo>
                <a:lnTo>
                  <a:pt x="330" y="562"/>
                </a:lnTo>
                <a:lnTo>
                  <a:pt x="330" y="562"/>
                </a:lnTo>
                <a:lnTo>
                  <a:pt x="325" y="570"/>
                </a:lnTo>
                <a:lnTo>
                  <a:pt x="314" y="589"/>
                </a:lnTo>
                <a:lnTo>
                  <a:pt x="303" y="608"/>
                </a:lnTo>
                <a:lnTo>
                  <a:pt x="299" y="617"/>
                </a:lnTo>
                <a:lnTo>
                  <a:pt x="297" y="623"/>
                </a:lnTo>
                <a:lnTo>
                  <a:pt x="297" y="623"/>
                </a:lnTo>
                <a:lnTo>
                  <a:pt x="297" y="625"/>
                </a:lnTo>
                <a:lnTo>
                  <a:pt x="298" y="628"/>
                </a:lnTo>
                <a:lnTo>
                  <a:pt x="301" y="630"/>
                </a:lnTo>
                <a:lnTo>
                  <a:pt x="306" y="633"/>
                </a:lnTo>
                <a:lnTo>
                  <a:pt x="312" y="635"/>
                </a:lnTo>
                <a:lnTo>
                  <a:pt x="323" y="636"/>
                </a:lnTo>
                <a:lnTo>
                  <a:pt x="328" y="636"/>
                </a:lnTo>
                <a:lnTo>
                  <a:pt x="307" y="722"/>
                </a:lnTo>
                <a:lnTo>
                  <a:pt x="281" y="813"/>
                </a:lnTo>
                <a:lnTo>
                  <a:pt x="281" y="813"/>
                </a:lnTo>
                <a:lnTo>
                  <a:pt x="255" y="797"/>
                </a:lnTo>
                <a:lnTo>
                  <a:pt x="242" y="788"/>
                </a:lnTo>
                <a:lnTo>
                  <a:pt x="242" y="788"/>
                </a:lnTo>
                <a:lnTo>
                  <a:pt x="236" y="789"/>
                </a:lnTo>
                <a:lnTo>
                  <a:pt x="226" y="794"/>
                </a:lnTo>
                <a:lnTo>
                  <a:pt x="195" y="809"/>
                </a:lnTo>
                <a:lnTo>
                  <a:pt x="166" y="825"/>
                </a:lnTo>
                <a:lnTo>
                  <a:pt x="157" y="831"/>
                </a:lnTo>
                <a:lnTo>
                  <a:pt x="153" y="835"/>
                </a:lnTo>
                <a:lnTo>
                  <a:pt x="153" y="835"/>
                </a:lnTo>
                <a:lnTo>
                  <a:pt x="154" y="840"/>
                </a:lnTo>
                <a:lnTo>
                  <a:pt x="155" y="844"/>
                </a:lnTo>
                <a:lnTo>
                  <a:pt x="157" y="851"/>
                </a:lnTo>
                <a:lnTo>
                  <a:pt x="230" y="902"/>
                </a:lnTo>
                <a:lnTo>
                  <a:pt x="230" y="902"/>
                </a:lnTo>
                <a:lnTo>
                  <a:pt x="227" y="907"/>
                </a:lnTo>
                <a:lnTo>
                  <a:pt x="227" y="913"/>
                </a:lnTo>
                <a:lnTo>
                  <a:pt x="227" y="934"/>
                </a:lnTo>
                <a:lnTo>
                  <a:pt x="227" y="934"/>
                </a:lnTo>
                <a:lnTo>
                  <a:pt x="228" y="942"/>
                </a:lnTo>
                <a:lnTo>
                  <a:pt x="231" y="952"/>
                </a:lnTo>
                <a:lnTo>
                  <a:pt x="236" y="962"/>
                </a:lnTo>
                <a:lnTo>
                  <a:pt x="241" y="971"/>
                </a:lnTo>
                <a:lnTo>
                  <a:pt x="247" y="978"/>
                </a:lnTo>
                <a:lnTo>
                  <a:pt x="254" y="985"/>
                </a:lnTo>
                <a:lnTo>
                  <a:pt x="261" y="990"/>
                </a:lnTo>
                <a:lnTo>
                  <a:pt x="269" y="993"/>
                </a:lnTo>
                <a:lnTo>
                  <a:pt x="269" y="993"/>
                </a:lnTo>
                <a:lnTo>
                  <a:pt x="276" y="993"/>
                </a:lnTo>
                <a:lnTo>
                  <a:pt x="285" y="991"/>
                </a:lnTo>
                <a:lnTo>
                  <a:pt x="292" y="988"/>
                </a:lnTo>
                <a:lnTo>
                  <a:pt x="299" y="983"/>
                </a:lnTo>
                <a:lnTo>
                  <a:pt x="307" y="978"/>
                </a:lnTo>
                <a:lnTo>
                  <a:pt x="312" y="972"/>
                </a:lnTo>
                <a:lnTo>
                  <a:pt x="315" y="966"/>
                </a:lnTo>
                <a:lnTo>
                  <a:pt x="318" y="959"/>
                </a:lnTo>
                <a:lnTo>
                  <a:pt x="318" y="959"/>
                </a:lnTo>
                <a:lnTo>
                  <a:pt x="319" y="953"/>
                </a:lnTo>
                <a:lnTo>
                  <a:pt x="323" y="946"/>
                </a:lnTo>
                <a:lnTo>
                  <a:pt x="335" y="928"/>
                </a:lnTo>
                <a:lnTo>
                  <a:pt x="372" y="877"/>
                </a:lnTo>
                <a:lnTo>
                  <a:pt x="372" y="877"/>
                </a:lnTo>
                <a:lnTo>
                  <a:pt x="380" y="865"/>
                </a:lnTo>
                <a:lnTo>
                  <a:pt x="386" y="853"/>
                </a:lnTo>
                <a:lnTo>
                  <a:pt x="391" y="842"/>
                </a:lnTo>
                <a:lnTo>
                  <a:pt x="396" y="832"/>
                </a:lnTo>
                <a:lnTo>
                  <a:pt x="400" y="818"/>
                </a:lnTo>
                <a:lnTo>
                  <a:pt x="401" y="809"/>
                </a:lnTo>
                <a:lnTo>
                  <a:pt x="389" y="941"/>
                </a:lnTo>
                <a:lnTo>
                  <a:pt x="383" y="1044"/>
                </a:lnTo>
                <a:lnTo>
                  <a:pt x="383" y="1044"/>
                </a:lnTo>
                <a:lnTo>
                  <a:pt x="362" y="1088"/>
                </a:lnTo>
                <a:lnTo>
                  <a:pt x="347" y="1120"/>
                </a:lnTo>
                <a:lnTo>
                  <a:pt x="340" y="1135"/>
                </a:lnTo>
                <a:lnTo>
                  <a:pt x="340" y="1135"/>
                </a:lnTo>
                <a:lnTo>
                  <a:pt x="342" y="1139"/>
                </a:lnTo>
                <a:lnTo>
                  <a:pt x="346" y="1146"/>
                </a:lnTo>
                <a:lnTo>
                  <a:pt x="352" y="1153"/>
                </a:lnTo>
                <a:lnTo>
                  <a:pt x="352" y="1153"/>
                </a:lnTo>
                <a:lnTo>
                  <a:pt x="326" y="1225"/>
                </a:lnTo>
                <a:lnTo>
                  <a:pt x="306" y="1281"/>
                </a:lnTo>
                <a:lnTo>
                  <a:pt x="293" y="1318"/>
                </a:lnTo>
                <a:lnTo>
                  <a:pt x="293" y="1318"/>
                </a:lnTo>
                <a:lnTo>
                  <a:pt x="288" y="1344"/>
                </a:lnTo>
                <a:lnTo>
                  <a:pt x="283" y="1374"/>
                </a:lnTo>
                <a:lnTo>
                  <a:pt x="280" y="1401"/>
                </a:lnTo>
                <a:lnTo>
                  <a:pt x="276" y="1418"/>
                </a:lnTo>
                <a:lnTo>
                  <a:pt x="276" y="1418"/>
                </a:lnTo>
                <a:lnTo>
                  <a:pt x="275" y="1434"/>
                </a:lnTo>
                <a:lnTo>
                  <a:pt x="272" y="1466"/>
                </a:lnTo>
                <a:lnTo>
                  <a:pt x="268" y="1560"/>
                </a:lnTo>
                <a:lnTo>
                  <a:pt x="263" y="1655"/>
                </a:lnTo>
                <a:lnTo>
                  <a:pt x="260" y="1687"/>
                </a:lnTo>
                <a:lnTo>
                  <a:pt x="258" y="1701"/>
                </a:lnTo>
                <a:lnTo>
                  <a:pt x="258" y="1701"/>
                </a:lnTo>
                <a:lnTo>
                  <a:pt x="253" y="1720"/>
                </a:lnTo>
                <a:lnTo>
                  <a:pt x="246" y="1750"/>
                </a:lnTo>
                <a:lnTo>
                  <a:pt x="235" y="1794"/>
                </a:lnTo>
                <a:lnTo>
                  <a:pt x="235" y="1794"/>
                </a:lnTo>
                <a:lnTo>
                  <a:pt x="235" y="1829"/>
                </a:lnTo>
                <a:lnTo>
                  <a:pt x="233" y="1851"/>
                </a:lnTo>
                <a:lnTo>
                  <a:pt x="232" y="1865"/>
                </a:lnTo>
                <a:lnTo>
                  <a:pt x="232" y="1865"/>
                </a:lnTo>
                <a:lnTo>
                  <a:pt x="225" y="1879"/>
                </a:lnTo>
                <a:lnTo>
                  <a:pt x="213" y="1901"/>
                </a:lnTo>
                <a:lnTo>
                  <a:pt x="200" y="1924"/>
                </a:lnTo>
                <a:lnTo>
                  <a:pt x="195" y="1936"/>
                </a:lnTo>
                <a:lnTo>
                  <a:pt x="192" y="1945"/>
                </a:lnTo>
                <a:lnTo>
                  <a:pt x="192" y="1945"/>
                </a:lnTo>
                <a:lnTo>
                  <a:pt x="192" y="1953"/>
                </a:lnTo>
                <a:lnTo>
                  <a:pt x="193" y="1959"/>
                </a:lnTo>
                <a:lnTo>
                  <a:pt x="197" y="1964"/>
                </a:lnTo>
                <a:lnTo>
                  <a:pt x="200" y="1968"/>
                </a:lnTo>
                <a:lnTo>
                  <a:pt x="204" y="1971"/>
                </a:lnTo>
                <a:lnTo>
                  <a:pt x="209" y="1972"/>
                </a:lnTo>
                <a:lnTo>
                  <a:pt x="213" y="1973"/>
                </a:lnTo>
                <a:lnTo>
                  <a:pt x="203" y="1995"/>
                </a:lnTo>
                <a:lnTo>
                  <a:pt x="182" y="2029"/>
                </a:lnTo>
                <a:lnTo>
                  <a:pt x="182" y="2029"/>
                </a:lnTo>
                <a:lnTo>
                  <a:pt x="171" y="2040"/>
                </a:lnTo>
                <a:lnTo>
                  <a:pt x="164" y="2046"/>
                </a:lnTo>
                <a:lnTo>
                  <a:pt x="161" y="2049"/>
                </a:lnTo>
                <a:lnTo>
                  <a:pt x="159" y="2050"/>
                </a:lnTo>
                <a:lnTo>
                  <a:pt x="159" y="2050"/>
                </a:lnTo>
                <a:lnTo>
                  <a:pt x="156" y="2050"/>
                </a:lnTo>
                <a:lnTo>
                  <a:pt x="150" y="2053"/>
                </a:lnTo>
                <a:lnTo>
                  <a:pt x="137" y="2061"/>
                </a:lnTo>
                <a:lnTo>
                  <a:pt x="115" y="2075"/>
                </a:lnTo>
                <a:lnTo>
                  <a:pt x="115" y="2075"/>
                </a:lnTo>
                <a:lnTo>
                  <a:pt x="111" y="2078"/>
                </a:lnTo>
                <a:lnTo>
                  <a:pt x="104" y="2084"/>
                </a:lnTo>
                <a:lnTo>
                  <a:pt x="97" y="2088"/>
                </a:lnTo>
                <a:lnTo>
                  <a:pt x="89" y="2090"/>
                </a:lnTo>
                <a:lnTo>
                  <a:pt x="78" y="2094"/>
                </a:lnTo>
                <a:lnTo>
                  <a:pt x="66" y="2097"/>
                </a:lnTo>
                <a:lnTo>
                  <a:pt x="66" y="2097"/>
                </a:lnTo>
                <a:lnTo>
                  <a:pt x="42" y="2100"/>
                </a:lnTo>
                <a:lnTo>
                  <a:pt x="35" y="2103"/>
                </a:lnTo>
                <a:lnTo>
                  <a:pt x="30" y="2105"/>
                </a:lnTo>
                <a:lnTo>
                  <a:pt x="20" y="2111"/>
                </a:lnTo>
                <a:lnTo>
                  <a:pt x="8" y="2120"/>
                </a:lnTo>
                <a:lnTo>
                  <a:pt x="8" y="2120"/>
                </a:lnTo>
                <a:lnTo>
                  <a:pt x="3" y="2122"/>
                </a:lnTo>
                <a:lnTo>
                  <a:pt x="1" y="2125"/>
                </a:lnTo>
                <a:lnTo>
                  <a:pt x="0" y="2128"/>
                </a:lnTo>
                <a:lnTo>
                  <a:pt x="0" y="2132"/>
                </a:lnTo>
                <a:lnTo>
                  <a:pt x="1" y="2136"/>
                </a:lnTo>
                <a:lnTo>
                  <a:pt x="3" y="2139"/>
                </a:lnTo>
                <a:lnTo>
                  <a:pt x="7" y="2143"/>
                </a:lnTo>
                <a:lnTo>
                  <a:pt x="12" y="2146"/>
                </a:lnTo>
                <a:lnTo>
                  <a:pt x="18" y="2149"/>
                </a:lnTo>
                <a:lnTo>
                  <a:pt x="25" y="2152"/>
                </a:lnTo>
                <a:lnTo>
                  <a:pt x="35" y="2154"/>
                </a:lnTo>
                <a:lnTo>
                  <a:pt x="45" y="2157"/>
                </a:lnTo>
                <a:lnTo>
                  <a:pt x="57" y="2158"/>
                </a:lnTo>
                <a:lnTo>
                  <a:pt x="71" y="2159"/>
                </a:lnTo>
                <a:lnTo>
                  <a:pt x="85" y="2159"/>
                </a:lnTo>
                <a:lnTo>
                  <a:pt x="101" y="2159"/>
                </a:lnTo>
                <a:lnTo>
                  <a:pt x="101" y="2159"/>
                </a:lnTo>
                <a:lnTo>
                  <a:pt x="177" y="2155"/>
                </a:lnTo>
                <a:lnTo>
                  <a:pt x="258" y="2152"/>
                </a:lnTo>
                <a:lnTo>
                  <a:pt x="328" y="2148"/>
                </a:lnTo>
                <a:lnTo>
                  <a:pt x="353" y="2147"/>
                </a:lnTo>
                <a:lnTo>
                  <a:pt x="372" y="2144"/>
                </a:lnTo>
                <a:lnTo>
                  <a:pt x="372" y="2144"/>
                </a:lnTo>
                <a:lnTo>
                  <a:pt x="378" y="2143"/>
                </a:lnTo>
                <a:lnTo>
                  <a:pt x="383" y="2141"/>
                </a:lnTo>
                <a:lnTo>
                  <a:pt x="386" y="2138"/>
                </a:lnTo>
                <a:lnTo>
                  <a:pt x="389" y="2136"/>
                </a:lnTo>
                <a:lnTo>
                  <a:pt x="391" y="2132"/>
                </a:lnTo>
                <a:lnTo>
                  <a:pt x="391" y="2128"/>
                </a:lnTo>
                <a:lnTo>
                  <a:pt x="392" y="2119"/>
                </a:lnTo>
                <a:lnTo>
                  <a:pt x="390" y="2110"/>
                </a:lnTo>
                <a:lnTo>
                  <a:pt x="388" y="2100"/>
                </a:lnTo>
                <a:lnTo>
                  <a:pt x="385" y="2092"/>
                </a:lnTo>
                <a:lnTo>
                  <a:pt x="384" y="2084"/>
                </a:lnTo>
                <a:lnTo>
                  <a:pt x="384" y="2084"/>
                </a:lnTo>
                <a:lnTo>
                  <a:pt x="384" y="2073"/>
                </a:lnTo>
                <a:lnTo>
                  <a:pt x="386" y="2066"/>
                </a:lnTo>
                <a:lnTo>
                  <a:pt x="389" y="2061"/>
                </a:lnTo>
                <a:lnTo>
                  <a:pt x="390" y="2060"/>
                </a:lnTo>
                <a:lnTo>
                  <a:pt x="390" y="2060"/>
                </a:lnTo>
                <a:lnTo>
                  <a:pt x="386" y="2044"/>
                </a:lnTo>
                <a:lnTo>
                  <a:pt x="383" y="2032"/>
                </a:lnTo>
                <a:lnTo>
                  <a:pt x="380" y="2027"/>
                </a:lnTo>
                <a:lnTo>
                  <a:pt x="376" y="2023"/>
                </a:lnTo>
                <a:lnTo>
                  <a:pt x="376" y="2023"/>
                </a:lnTo>
                <a:lnTo>
                  <a:pt x="375" y="2021"/>
                </a:lnTo>
                <a:lnTo>
                  <a:pt x="376" y="2018"/>
                </a:lnTo>
                <a:lnTo>
                  <a:pt x="383" y="2013"/>
                </a:lnTo>
                <a:lnTo>
                  <a:pt x="390" y="2007"/>
                </a:lnTo>
                <a:lnTo>
                  <a:pt x="392" y="2004"/>
                </a:lnTo>
                <a:lnTo>
                  <a:pt x="395" y="2001"/>
                </a:lnTo>
                <a:lnTo>
                  <a:pt x="395" y="2001"/>
                </a:lnTo>
                <a:lnTo>
                  <a:pt x="395" y="1995"/>
                </a:lnTo>
                <a:lnTo>
                  <a:pt x="394" y="1988"/>
                </a:lnTo>
                <a:lnTo>
                  <a:pt x="390" y="1974"/>
                </a:lnTo>
                <a:lnTo>
                  <a:pt x="390" y="1974"/>
                </a:lnTo>
                <a:lnTo>
                  <a:pt x="388" y="1962"/>
                </a:lnTo>
                <a:lnTo>
                  <a:pt x="386" y="1942"/>
                </a:lnTo>
                <a:lnTo>
                  <a:pt x="386" y="1918"/>
                </a:lnTo>
                <a:lnTo>
                  <a:pt x="386" y="1918"/>
                </a:lnTo>
                <a:lnTo>
                  <a:pt x="396" y="1898"/>
                </a:lnTo>
                <a:lnTo>
                  <a:pt x="403" y="1884"/>
                </a:lnTo>
                <a:lnTo>
                  <a:pt x="407" y="1874"/>
                </a:lnTo>
                <a:lnTo>
                  <a:pt x="407" y="1874"/>
                </a:lnTo>
                <a:lnTo>
                  <a:pt x="408" y="1870"/>
                </a:lnTo>
                <a:lnTo>
                  <a:pt x="413" y="1864"/>
                </a:lnTo>
                <a:lnTo>
                  <a:pt x="425" y="1848"/>
                </a:lnTo>
                <a:lnTo>
                  <a:pt x="439" y="1832"/>
                </a:lnTo>
                <a:lnTo>
                  <a:pt x="449" y="1820"/>
                </a:lnTo>
                <a:lnTo>
                  <a:pt x="449" y="1820"/>
                </a:lnTo>
                <a:lnTo>
                  <a:pt x="451" y="1811"/>
                </a:lnTo>
                <a:lnTo>
                  <a:pt x="454" y="1797"/>
                </a:lnTo>
                <a:lnTo>
                  <a:pt x="456" y="1756"/>
                </a:lnTo>
                <a:lnTo>
                  <a:pt x="457" y="1717"/>
                </a:lnTo>
                <a:lnTo>
                  <a:pt x="460" y="1695"/>
                </a:lnTo>
                <a:lnTo>
                  <a:pt x="460" y="1695"/>
                </a:lnTo>
                <a:lnTo>
                  <a:pt x="470" y="1667"/>
                </a:lnTo>
                <a:lnTo>
                  <a:pt x="474" y="1650"/>
                </a:lnTo>
                <a:lnTo>
                  <a:pt x="477" y="1640"/>
                </a:lnTo>
                <a:lnTo>
                  <a:pt x="477" y="1640"/>
                </a:lnTo>
                <a:lnTo>
                  <a:pt x="482" y="1628"/>
                </a:lnTo>
                <a:lnTo>
                  <a:pt x="493" y="1605"/>
                </a:lnTo>
                <a:lnTo>
                  <a:pt x="505" y="1580"/>
                </a:lnTo>
                <a:lnTo>
                  <a:pt x="509" y="1571"/>
                </a:lnTo>
                <a:lnTo>
                  <a:pt x="510" y="1565"/>
                </a:lnTo>
                <a:lnTo>
                  <a:pt x="510" y="1565"/>
                </a:lnTo>
                <a:lnTo>
                  <a:pt x="511" y="1559"/>
                </a:lnTo>
                <a:lnTo>
                  <a:pt x="517" y="1549"/>
                </a:lnTo>
                <a:lnTo>
                  <a:pt x="537" y="1519"/>
                </a:lnTo>
                <a:lnTo>
                  <a:pt x="555" y="1491"/>
                </a:lnTo>
                <a:lnTo>
                  <a:pt x="560" y="1481"/>
                </a:lnTo>
                <a:lnTo>
                  <a:pt x="563" y="1476"/>
                </a:lnTo>
                <a:lnTo>
                  <a:pt x="563" y="1476"/>
                </a:lnTo>
                <a:lnTo>
                  <a:pt x="563" y="1472"/>
                </a:lnTo>
                <a:lnTo>
                  <a:pt x="566" y="1467"/>
                </a:lnTo>
                <a:lnTo>
                  <a:pt x="575" y="1450"/>
                </a:lnTo>
                <a:lnTo>
                  <a:pt x="588" y="1428"/>
                </a:lnTo>
                <a:lnTo>
                  <a:pt x="603" y="1524"/>
                </a:lnTo>
                <a:lnTo>
                  <a:pt x="600" y="1680"/>
                </a:lnTo>
                <a:lnTo>
                  <a:pt x="600" y="1680"/>
                </a:lnTo>
                <a:lnTo>
                  <a:pt x="596" y="1721"/>
                </a:lnTo>
                <a:lnTo>
                  <a:pt x="591" y="1756"/>
                </a:lnTo>
                <a:lnTo>
                  <a:pt x="589" y="1786"/>
                </a:lnTo>
                <a:lnTo>
                  <a:pt x="589" y="1786"/>
                </a:lnTo>
                <a:lnTo>
                  <a:pt x="589" y="1813"/>
                </a:lnTo>
                <a:lnTo>
                  <a:pt x="592" y="1841"/>
                </a:lnTo>
                <a:lnTo>
                  <a:pt x="596" y="1874"/>
                </a:lnTo>
                <a:lnTo>
                  <a:pt x="596" y="1874"/>
                </a:lnTo>
                <a:lnTo>
                  <a:pt x="585" y="1884"/>
                </a:lnTo>
                <a:lnTo>
                  <a:pt x="567" y="1902"/>
                </a:lnTo>
                <a:lnTo>
                  <a:pt x="567" y="1902"/>
                </a:lnTo>
                <a:lnTo>
                  <a:pt x="565" y="1907"/>
                </a:lnTo>
                <a:lnTo>
                  <a:pt x="564" y="1912"/>
                </a:lnTo>
                <a:lnTo>
                  <a:pt x="565" y="1915"/>
                </a:lnTo>
                <a:lnTo>
                  <a:pt x="566" y="1920"/>
                </a:lnTo>
                <a:lnTo>
                  <a:pt x="570" y="1926"/>
                </a:lnTo>
                <a:lnTo>
                  <a:pt x="572" y="1929"/>
                </a:lnTo>
                <a:lnTo>
                  <a:pt x="572" y="1929"/>
                </a:lnTo>
                <a:lnTo>
                  <a:pt x="550" y="1966"/>
                </a:lnTo>
                <a:lnTo>
                  <a:pt x="550" y="1966"/>
                </a:lnTo>
                <a:lnTo>
                  <a:pt x="543" y="1977"/>
                </a:lnTo>
                <a:lnTo>
                  <a:pt x="540" y="1980"/>
                </a:lnTo>
                <a:lnTo>
                  <a:pt x="540" y="1980"/>
                </a:lnTo>
                <a:lnTo>
                  <a:pt x="538" y="1983"/>
                </a:lnTo>
                <a:lnTo>
                  <a:pt x="538" y="1983"/>
                </a:lnTo>
                <a:lnTo>
                  <a:pt x="538" y="1984"/>
                </a:lnTo>
                <a:lnTo>
                  <a:pt x="538" y="1988"/>
                </a:lnTo>
                <a:lnTo>
                  <a:pt x="543" y="1995"/>
                </a:lnTo>
                <a:lnTo>
                  <a:pt x="550" y="2002"/>
                </a:lnTo>
                <a:lnTo>
                  <a:pt x="553" y="2005"/>
                </a:lnTo>
                <a:lnTo>
                  <a:pt x="555" y="2005"/>
                </a:lnTo>
                <a:lnTo>
                  <a:pt x="555" y="2005"/>
                </a:lnTo>
                <a:lnTo>
                  <a:pt x="558" y="2006"/>
                </a:lnTo>
                <a:lnTo>
                  <a:pt x="558" y="2008"/>
                </a:lnTo>
                <a:lnTo>
                  <a:pt x="555" y="2017"/>
                </a:lnTo>
                <a:lnTo>
                  <a:pt x="551" y="2026"/>
                </a:lnTo>
                <a:lnTo>
                  <a:pt x="547" y="2033"/>
                </a:lnTo>
                <a:lnTo>
                  <a:pt x="547" y="2033"/>
                </a:lnTo>
                <a:lnTo>
                  <a:pt x="538" y="2039"/>
                </a:lnTo>
                <a:lnTo>
                  <a:pt x="531" y="2044"/>
                </a:lnTo>
                <a:lnTo>
                  <a:pt x="523" y="2051"/>
                </a:lnTo>
                <a:lnTo>
                  <a:pt x="515" y="2060"/>
                </a:lnTo>
                <a:lnTo>
                  <a:pt x="507" y="2071"/>
                </a:lnTo>
                <a:lnTo>
                  <a:pt x="500" y="2083"/>
                </a:lnTo>
                <a:lnTo>
                  <a:pt x="495" y="2098"/>
                </a:lnTo>
                <a:lnTo>
                  <a:pt x="495" y="2098"/>
                </a:lnTo>
                <a:lnTo>
                  <a:pt x="494" y="2106"/>
                </a:lnTo>
                <a:lnTo>
                  <a:pt x="494" y="2112"/>
                </a:lnTo>
                <a:lnTo>
                  <a:pt x="496" y="2117"/>
                </a:lnTo>
                <a:lnTo>
                  <a:pt x="500" y="2122"/>
                </a:lnTo>
                <a:lnTo>
                  <a:pt x="505" y="2126"/>
                </a:lnTo>
                <a:lnTo>
                  <a:pt x="511" y="2128"/>
                </a:lnTo>
                <a:lnTo>
                  <a:pt x="518" y="2131"/>
                </a:lnTo>
                <a:lnTo>
                  <a:pt x="527" y="2133"/>
                </a:lnTo>
                <a:lnTo>
                  <a:pt x="544" y="2135"/>
                </a:lnTo>
                <a:lnTo>
                  <a:pt x="564" y="2136"/>
                </a:lnTo>
                <a:lnTo>
                  <a:pt x="603" y="2136"/>
                </a:lnTo>
                <a:lnTo>
                  <a:pt x="603" y="2136"/>
                </a:lnTo>
                <a:lnTo>
                  <a:pt x="636" y="2137"/>
                </a:lnTo>
                <a:lnTo>
                  <a:pt x="664" y="2137"/>
                </a:lnTo>
                <a:lnTo>
                  <a:pt x="676" y="2136"/>
                </a:lnTo>
                <a:lnTo>
                  <a:pt x="686" y="2135"/>
                </a:lnTo>
                <a:lnTo>
                  <a:pt x="695" y="2132"/>
                </a:lnTo>
                <a:lnTo>
                  <a:pt x="701" y="2130"/>
                </a:lnTo>
                <a:lnTo>
                  <a:pt x="701" y="2130"/>
                </a:lnTo>
                <a:lnTo>
                  <a:pt x="703" y="2127"/>
                </a:lnTo>
                <a:lnTo>
                  <a:pt x="706" y="2125"/>
                </a:lnTo>
                <a:lnTo>
                  <a:pt x="707" y="2117"/>
                </a:lnTo>
                <a:lnTo>
                  <a:pt x="708" y="2109"/>
                </a:lnTo>
                <a:lnTo>
                  <a:pt x="707" y="2100"/>
                </a:lnTo>
                <a:lnTo>
                  <a:pt x="704" y="2084"/>
                </a:lnTo>
                <a:lnTo>
                  <a:pt x="703" y="2078"/>
                </a:lnTo>
                <a:lnTo>
                  <a:pt x="703" y="2078"/>
                </a:lnTo>
                <a:lnTo>
                  <a:pt x="709" y="2059"/>
                </a:lnTo>
                <a:lnTo>
                  <a:pt x="718" y="2037"/>
                </a:lnTo>
                <a:lnTo>
                  <a:pt x="730" y="2008"/>
                </a:lnTo>
                <a:lnTo>
                  <a:pt x="730" y="2008"/>
                </a:lnTo>
                <a:lnTo>
                  <a:pt x="736" y="1995"/>
                </a:lnTo>
                <a:lnTo>
                  <a:pt x="739" y="1984"/>
                </a:lnTo>
                <a:lnTo>
                  <a:pt x="739" y="1974"/>
                </a:lnTo>
                <a:lnTo>
                  <a:pt x="739" y="1967"/>
                </a:lnTo>
                <a:lnTo>
                  <a:pt x="736" y="1962"/>
                </a:lnTo>
                <a:lnTo>
                  <a:pt x="735" y="1958"/>
                </a:lnTo>
                <a:lnTo>
                  <a:pt x="733" y="1955"/>
                </a:lnTo>
                <a:lnTo>
                  <a:pt x="733" y="1955"/>
                </a:lnTo>
                <a:lnTo>
                  <a:pt x="735" y="1951"/>
                </a:lnTo>
                <a:lnTo>
                  <a:pt x="744" y="1940"/>
                </a:lnTo>
                <a:lnTo>
                  <a:pt x="749" y="1933"/>
                </a:lnTo>
                <a:lnTo>
                  <a:pt x="753" y="1923"/>
                </a:lnTo>
                <a:lnTo>
                  <a:pt x="758" y="1912"/>
                </a:lnTo>
                <a:lnTo>
                  <a:pt x="763" y="1900"/>
                </a:lnTo>
                <a:lnTo>
                  <a:pt x="763" y="1900"/>
                </a:lnTo>
                <a:lnTo>
                  <a:pt x="767" y="1884"/>
                </a:lnTo>
                <a:lnTo>
                  <a:pt x="772" y="1865"/>
                </a:lnTo>
                <a:lnTo>
                  <a:pt x="778" y="1822"/>
                </a:lnTo>
                <a:lnTo>
                  <a:pt x="783" y="1782"/>
                </a:lnTo>
                <a:lnTo>
                  <a:pt x="784" y="1767"/>
                </a:lnTo>
                <a:lnTo>
                  <a:pt x="783" y="1755"/>
                </a:lnTo>
                <a:lnTo>
                  <a:pt x="783" y="1755"/>
                </a:lnTo>
                <a:lnTo>
                  <a:pt x="782" y="1729"/>
                </a:lnTo>
                <a:lnTo>
                  <a:pt x="782" y="1690"/>
                </a:lnTo>
                <a:lnTo>
                  <a:pt x="783" y="1667"/>
                </a:lnTo>
                <a:lnTo>
                  <a:pt x="785" y="1644"/>
                </a:lnTo>
                <a:lnTo>
                  <a:pt x="789" y="1620"/>
                </a:lnTo>
                <a:lnTo>
                  <a:pt x="794" y="1600"/>
                </a:lnTo>
                <a:lnTo>
                  <a:pt x="794" y="1600"/>
                </a:lnTo>
                <a:lnTo>
                  <a:pt x="796" y="1589"/>
                </a:lnTo>
                <a:lnTo>
                  <a:pt x="797" y="1576"/>
                </a:lnTo>
                <a:lnTo>
                  <a:pt x="800" y="1553"/>
                </a:lnTo>
                <a:lnTo>
                  <a:pt x="799" y="1527"/>
                </a:lnTo>
                <a:lnTo>
                  <a:pt x="797" y="1503"/>
                </a:lnTo>
                <a:lnTo>
                  <a:pt x="791" y="1459"/>
                </a:lnTo>
                <a:lnTo>
                  <a:pt x="788" y="1428"/>
                </a:lnTo>
                <a:lnTo>
                  <a:pt x="788" y="1428"/>
                </a:lnTo>
                <a:lnTo>
                  <a:pt x="788" y="1420"/>
                </a:lnTo>
                <a:lnTo>
                  <a:pt x="789" y="1406"/>
                </a:lnTo>
                <a:lnTo>
                  <a:pt x="795" y="1366"/>
                </a:lnTo>
                <a:lnTo>
                  <a:pt x="804" y="1316"/>
                </a:lnTo>
                <a:lnTo>
                  <a:pt x="815" y="1259"/>
                </a:lnTo>
                <a:lnTo>
                  <a:pt x="834" y="1158"/>
                </a:lnTo>
                <a:lnTo>
                  <a:pt x="844" y="1112"/>
                </a:lnTo>
                <a:lnTo>
                  <a:pt x="854" y="1101"/>
                </a:lnTo>
                <a:lnTo>
                  <a:pt x="854" y="1101"/>
                </a:lnTo>
                <a:lnTo>
                  <a:pt x="854" y="1098"/>
                </a:lnTo>
                <a:lnTo>
                  <a:pt x="854" y="1089"/>
                </a:lnTo>
                <a:lnTo>
                  <a:pt x="851" y="1077"/>
                </a:lnTo>
                <a:lnTo>
                  <a:pt x="849" y="1072"/>
                </a:lnTo>
                <a:lnTo>
                  <a:pt x="846" y="1067"/>
                </a:lnTo>
                <a:lnTo>
                  <a:pt x="846" y="1067"/>
                </a:lnTo>
                <a:lnTo>
                  <a:pt x="844" y="1062"/>
                </a:lnTo>
                <a:lnTo>
                  <a:pt x="843" y="1055"/>
                </a:lnTo>
                <a:lnTo>
                  <a:pt x="839" y="1033"/>
                </a:lnTo>
                <a:lnTo>
                  <a:pt x="833" y="973"/>
                </a:lnTo>
                <a:lnTo>
                  <a:pt x="828" y="914"/>
                </a:lnTo>
                <a:lnTo>
                  <a:pt x="826" y="889"/>
                </a:lnTo>
                <a:lnTo>
                  <a:pt x="826" y="889"/>
                </a:lnTo>
                <a:lnTo>
                  <a:pt x="868" y="862"/>
                </a:lnTo>
                <a:lnTo>
                  <a:pt x="899" y="841"/>
                </a:lnTo>
                <a:lnTo>
                  <a:pt x="910" y="832"/>
                </a:lnTo>
                <a:lnTo>
                  <a:pt x="915" y="826"/>
                </a:lnTo>
                <a:lnTo>
                  <a:pt x="915" y="826"/>
                </a:lnTo>
                <a:lnTo>
                  <a:pt x="917" y="820"/>
                </a:lnTo>
                <a:lnTo>
                  <a:pt x="919" y="814"/>
                </a:lnTo>
                <a:lnTo>
                  <a:pt x="921" y="798"/>
                </a:lnTo>
                <a:lnTo>
                  <a:pt x="922" y="782"/>
                </a:lnTo>
                <a:lnTo>
                  <a:pt x="922" y="766"/>
                </a:lnTo>
                <a:lnTo>
                  <a:pt x="922" y="766"/>
                </a:lnTo>
                <a:lnTo>
                  <a:pt x="921" y="747"/>
                </a:lnTo>
                <a:lnTo>
                  <a:pt x="919" y="723"/>
                </a:lnTo>
                <a:lnTo>
                  <a:pt x="915" y="694"/>
                </a:lnTo>
                <a:lnTo>
                  <a:pt x="925" y="688"/>
                </a:lnTo>
                <a:lnTo>
                  <a:pt x="920" y="586"/>
                </a:lnTo>
                <a:lnTo>
                  <a:pt x="920" y="586"/>
                </a:lnTo>
                <a:lnTo>
                  <a:pt x="919" y="569"/>
                </a:lnTo>
                <a:lnTo>
                  <a:pt x="911" y="527"/>
                </a:lnTo>
                <a:lnTo>
                  <a:pt x="906" y="503"/>
                </a:lnTo>
                <a:lnTo>
                  <a:pt x="900" y="478"/>
                </a:lnTo>
                <a:lnTo>
                  <a:pt x="893" y="456"/>
                </a:lnTo>
                <a:lnTo>
                  <a:pt x="888" y="447"/>
                </a:lnTo>
                <a:lnTo>
                  <a:pt x="883" y="439"/>
                </a:lnTo>
                <a:lnTo>
                  <a:pt x="883" y="439"/>
                </a:lnTo>
                <a:lnTo>
                  <a:pt x="872" y="425"/>
                </a:lnTo>
                <a:lnTo>
                  <a:pt x="857" y="410"/>
                </a:lnTo>
                <a:lnTo>
                  <a:pt x="842" y="396"/>
                </a:lnTo>
                <a:lnTo>
                  <a:pt x="824" y="383"/>
                </a:lnTo>
                <a:lnTo>
                  <a:pt x="808" y="372"/>
                </a:lnTo>
                <a:lnTo>
                  <a:pt x="794" y="363"/>
                </a:lnTo>
                <a:lnTo>
                  <a:pt x="782" y="356"/>
                </a:lnTo>
                <a:lnTo>
                  <a:pt x="773" y="352"/>
                </a:lnTo>
                <a:lnTo>
                  <a:pt x="773" y="352"/>
                </a:lnTo>
                <a:lnTo>
                  <a:pt x="768" y="351"/>
                </a:lnTo>
                <a:lnTo>
                  <a:pt x="764" y="349"/>
                </a:lnTo>
                <a:lnTo>
                  <a:pt x="763" y="345"/>
                </a:lnTo>
                <a:lnTo>
                  <a:pt x="762" y="343"/>
                </a:lnTo>
                <a:lnTo>
                  <a:pt x="762" y="335"/>
                </a:lnTo>
                <a:lnTo>
                  <a:pt x="762" y="332"/>
                </a:lnTo>
                <a:lnTo>
                  <a:pt x="761" y="327"/>
                </a:lnTo>
                <a:lnTo>
                  <a:pt x="761" y="327"/>
                </a:lnTo>
                <a:lnTo>
                  <a:pt x="758" y="321"/>
                </a:lnTo>
                <a:lnTo>
                  <a:pt x="760" y="318"/>
                </a:lnTo>
                <a:lnTo>
                  <a:pt x="761" y="318"/>
                </a:lnTo>
                <a:lnTo>
                  <a:pt x="766" y="318"/>
                </a:lnTo>
                <a:lnTo>
                  <a:pt x="773" y="318"/>
                </a:lnTo>
                <a:lnTo>
                  <a:pt x="773" y="318"/>
                </a:lnTo>
                <a:lnTo>
                  <a:pt x="777" y="317"/>
                </a:lnTo>
                <a:lnTo>
                  <a:pt x="778" y="313"/>
                </a:lnTo>
                <a:lnTo>
                  <a:pt x="779" y="310"/>
                </a:lnTo>
                <a:lnTo>
                  <a:pt x="779" y="305"/>
                </a:lnTo>
                <a:lnTo>
                  <a:pt x="778" y="300"/>
                </a:lnTo>
                <a:lnTo>
                  <a:pt x="779" y="295"/>
                </a:lnTo>
                <a:lnTo>
                  <a:pt x="780" y="290"/>
                </a:lnTo>
                <a:lnTo>
                  <a:pt x="784" y="288"/>
                </a:lnTo>
                <a:lnTo>
                  <a:pt x="784" y="288"/>
                </a:lnTo>
                <a:lnTo>
                  <a:pt x="786" y="285"/>
                </a:lnTo>
                <a:lnTo>
                  <a:pt x="788" y="281"/>
                </a:lnTo>
                <a:lnTo>
                  <a:pt x="788" y="269"/>
                </a:lnTo>
                <a:lnTo>
                  <a:pt x="785" y="253"/>
                </a:lnTo>
                <a:lnTo>
                  <a:pt x="782" y="235"/>
                </a:lnTo>
                <a:lnTo>
                  <a:pt x="774" y="202"/>
                </a:lnTo>
                <a:lnTo>
                  <a:pt x="769" y="187"/>
                </a:lnTo>
                <a:lnTo>
                  <a:pt x="769" y="187"/>
                </a:lnTo>
                <a:lnTo>
                  <a:pt x="773" y="185"/>
                </a:lnTo>
                <a:lnTo>
                  <a:pt x="777" y="181"/>
                </a:lnTo>
                <a:lnTo>
                  <a:pt x="779" y="176"/>
                </a:lnTo>
                <a:lnTo>
                  <a:pt x="783" y="166"/>
                </a:lnTo>
                <a:lnTo>
                  <a:pt x="784" y="154"/>
                </a:lnTo>
                <a:lnTo>
                  <a:pt x="784" y="136"/>
                </a:lnTo>
                <a:lnTo>
                  <a:pt x="780" y="114"/>
                </a:lnTo>
                <a:lnTo>
                  <a:pt x="780" y="114"/>
                </a:lnTo>
                <a:lnTo>
                  <a:pt x="778" y="101"/>
                </a:lnTo>
                <a:lnTo>
                  <a:pt x="774" y="89"/>
                </a:lnTo>
                <a:lnTo>
                  <a:pt x="769" y="79"/>
                </a:lnTo>
                <a:lnTo>
                  <a:pt x="764" y="70"/>
                </a:lnTo>
                <a:lnTo>
                  <a:pt x="758" y="61"/>
                </a:lnTo>
                <a:lnTo>
                  <a:pt x="752" y="53"/>
                </a:lnTo>
                <a:lnTo>
                  <a:pt x="739" y="39"/>
                </a:lnTo>
                <a:lnTo>
                  <a:pt x="726" y="29"/>
                </a:lnTo>
                <a:lnTo>
                  <a:pt x="717" y="22"/>
                </a:lnTo>
                <a:lnTo>
                  <a:pt x="707" y="17"/>
                </a:lnTo>
                <a:lnTo>
                  <a:pt x="707" y="17"/>
                </a:lnTo>
                <a:close/>
                <a:moveTo>
                  <a:pt x="279" y="820"/>
                </a:moveTo>
                <a:lnTo>
                  <a:pt x="264" y="875"/>
                </a:lnTo>
                <a:lnTo>
                  <a:pt x="239" y="892"/>
                </a:lnTo>
                <a:lnTo>
                  <a:pt x="239" y="892"/>
                </a:lnTo>
                <a:lnTo>
                  <a:pt x="204" y="866"/>
                </a:lnTo>
                <a:lnTo>
                  <a:pt x="181" y="848"/>
                </a:lnTo>
                <a:lnTo>
                  <a:pt x="168" y="838"/>
                </a:lnTo>
                <a:lnTo>
                  <a:pt x="168" y="838"/>
                </a:lnTo>
                <a:lnTo>
                  <a:pt x="171" y="836"/>
                </a:lnTo>
                <a:lnTo>
                  <a:pt x="179" y="831"/>
                </a:lnTo>
                <a:lnTo>
                  <a:pt x="203" y="816"/>
                </a:lnTo>
                <a:lnTo>
                  <a:pt x="237" y="797"/>
                </a:lnTo>
                <a:lnTo>
                  <a:pt x="279" y="82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10"/>
          <p:cNvSpPr>
            <a:spLocks noEditPoints="1"/>
          </p:cNvSpPr>
          <p:nvPr/>
        </p:nvSpPr>
        <p:spPr bwMode="auto">
          <a:xfrm>
            <a:off x="8436747" y="2798930"/>
            <a:ext cx="556533" cy="1591153"/>
          </a:xfrm>
          <a:custGeom>
            <a:avLst/>
            <a:gdLst>
              <a:gd name="T0" fmla="*/ 446 w 754"/>
              <a:gd name="T1" fmla="*/ 2 h 2149"/>
              <a:gd name="T2" fmla="*/ 387 w 754"/>
              <a:gd name="T3" fmla="*/ 0 h 2149"/>
              <a:gd name="T4" fmla="*/ 310 w 754"/>
              <a:gd name="T5" fmla="*/ 23 h 2149"/>
              <a:gd name="T6" fmla="*/ 280 w 754"/>
              <a:gd name="T7" fmla="*/ 72 h 2149"/>
              <a:gd name="T8" fmla="*/ 275 w 754"/>
              <a:gd name="T9" fmla="*/ 130 h 2149"/>
              <a:gd name="T10" fmla="*/ 227 w 754"/>
              <a:gd name="T11" fmla="*/ 209 h 2149"/>
              <a:gd name="T12" fmla="*/ 197 w 754"/>
              <a:gd name="T13" fmla="*/ 262 h 2149"/>
              <a:gd name="T14" fmla="*/ 119 w 754"/>
              <a:gd name="T15" fmla="*/ 312 h 2149"/>
              <a:gd name="T16" fmla="*/ 0 w 754"/>
              <a:gd name="T17" fmla="*/ 689 h 2149"/>
              <a:gd name="T18" fmla="*/ 11 w 754"/>
              <a:gd name="T19" fmla="*/ 761 h 2149"/>
              <a:gd name="T20" fmla="*/ 61 w 754"/>
              <a:gd name="T21" fmla="*/ 764 h 2149"/>
              <a:gd name="T22" fmla="*/ 127 w 754"/>
              <a:gd name="T23" fmla="*/ 834 h 2149"/>
              <a:gd name="T24" fmla="*/ 151 w 754"/>
              <a:gd name="T25" fmla="*/ 1190 h 2149"/>
              <a:gd name="T26" fmla="*/ 108 w 754"/>
              <a:gd name="T27" fmla="*/ 1745 h 2149"/>
              <a:gd name="T28" fmla="*/ 118 w 754"/>
              <a:gd name="T29" fmla="*/ 2038 h 2149"/>
              <a:gd name="T30" fmla="*/ 143 w 754"/>
              <a:gd name="T31" fmla="*/ 2103 h 2149"/>
              <a:gd name="T32" fmla="*/ 250 w 754"/>
              <a:gd name="T33" fmla="*/ 2100 h 2149"/>
              <a:gd name="T34" fmla="*/ 333 w 754"/>
              <a:gd name="T35" fmla="*/ 2078 h 2149"/>
              <a:gd name="T36" fmla="*/ 329 w 754"/>
              <a:gd name="T37" fmla="*/ 2039 h 2149"/>
              <a:gd name="T38" fmla="*/ 256 w 754"/>
              <a:gd name="T39" fmla="*/ 1934 h 2149"/>
              <a:gd name="T40" fmla="*/ 293 w 754"/>
              <a:gd name="T41" fmla="*/ 1655 h 2149"/>
              <a:gd name="T42" fmla="*/ 364 w 754"/>
              <a:gd name="T43" fmla="*/ 1406 h 2149"/>
              <a:gd name="T44" fmla="*/ 377 w 754"/>
              <a:gd name="T45" fmla="*/ 1480 h 2149"/>
              <a:gd name="T46" fmla="*/ 397 w 754"/>
              <a:gd name="T47" fmla="*/ 1534 h 2149"/>
              <a:gd name="T48" fmla="*/ 417 w 754"/>
              <a:gd name="T49" fmla="*/ 2022 h 2149"/>
              <a:gd name="T50" fmla="*/ 422 w 754"/>
              <a:gd name="T51" fmla="*/ 2104 h 2149"/>
              <a:gd name="T52" fmla="*/ 436 w 754"/>
              <a:gd name="T53" fmla="*/ 2143 h 2149"/>
              <a:gd name="T54" fmla="*/ 536 w 754"/>
              <a:gd name="T55" fmla="*/ 2147 h 2149"/>
              <a:gd name="T56" fmla="*/ 723 w 754"/>
              <a:gd name="T57" fmla="*/ 2132 h 2149"/>
              <a:gd name="T58" fmla="*/ 731 w 754"/>
              <a:gd name="T59" fmla="*/ 2097 h 2149"/>
              <a:gd name="T60" fmla="*/ 693 w 754"/>
              <a:gd name="T61" fmla="*/ 2075 h 2149"/>
              <a:gd name="T62" fmla="*/ 594 w 754"/>
              <a:gd name="T63" fmla="*/ 2035 h 2149"/>
              <a:gd name="T64" fmla="*/ 564 w 754"/>
              <a:gd name="T65" fmla="*/ 1982 h 2149"/>
              <a:gd name="T66" fmla="*/ 552 w 754"/>
              <a:gd name="T67" fmla="*/ 1856 h 2149"/>
              <a:gd name="T68" fmla="*/ 573 w 754"/>
              <a:gd name="T69" fmla="*/ 1666 h 2149"/>
              <a:gd name="T70" fmla="*/ 590 w 754"/>
              <a:gd name="T71" fmla="*/ 1509 h 2149"/>
              <a:gd name="T72" fmla="*/ 636 w 754"/>
              <a:gd name="T73" fmla="*/ 1266 h 2149"/>
              <a:gd name="T74" fmla="*/ 635 w 754"/>
              <a:gd name="T75" fmla="*/ 1148 h 2149"/>
              <a:gd name="T76" fmla="*/ 630 w 754"/>
              <a:gd name="T77" fmla="*/ 1051 h 2149"/>
              <a:gd name="T78" fmla="*/ 641 w 754"/>
              <a:gd name="T79" fmla="*/ 1037 h 2149"/>
              <a:gd name="T80" fmla="*/ 618 w 754"/>
              <a:gd name="T81" fmla="*/ 964 h 2149"/>
              <a:gd name="T82" fmla="*/ 580 w 754"/>
              <a:gd name="T83" fmla="*/ 889 h 2149"/>
              <a:gd name="T84" fmla="*/ 575 w 754"/>
              <a:gd name="T85" fmla="*/ 834 h 2149"/>
              <a:gd name="T86" fmla="*/ 595 w 754"/>
              <a:gd name="T87" fmla="*/ 791 h 2149"/>
              <a:gd name="T88" fmla="*/ 688 w 754"/>
              <a:gd name="T89" fmla="*/ 668 h 2149"/>
              <a:gd name="T90" fmla="*/ 716 w 754"/>
              <a:gd name="T91" fmla="*/ 605 h 2149"/>
              <a:gd name="T92" fmla="*/ 727 w 754"/>
              <a:gd name="T93" fmla="*/ 575 h 2149"/>
              <a:gd name="T94" fmla="*/ 754 w 754"/>
              <a:gd name="T95" fmla="*/ 517 h 2149"/>
              <a:gd name="T96" fmla="*/ 689 w 754"/>
              <a:gd name="T97" fmla="*/ 510 h 2149"/>
              <a:gd name="T98" fmla="*/ 628 w 754"/>
              <a:gd name="T99" fmla="*/ 597 h 2149"/>
              <a:gd name="T100" fmla="*/ 646 w 754"/>
              <a:gd name="T101" fmla="*/ 611 h 2149"/>
              <a:gd name="T102" fmla="*/ 504 w 754"/>
              <a:gd name="T103" fmla="*/ 471 h 2149"/>
              <a:gd name="T104" fmla="*/ 506 w 754"/>
              <a:gd name="T105" fmla="*/ 246 h 2149"/>
              <a:gd name="T106" fmla="*/ 530 w 754"/>
              <a:gd name="T107" fmla="*/ 105 h 2149"/>
              <a:gd name="T108" fmla="*/ 699 w 754"/>
              <a:gd name="T109" fmla="*/ 578 h 2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754" h="2149">
                <a:moveTo>
                  <a:pt x="491" y="34"/>
                </a:moveTo>
                <a:lnTo>
                  <a:pt x="468" y="10"/>
                </a:lnTo>
                <a:lnTo>
                  <a:pt x="468" y="10"/>
                </a:lnTo>
                <a:lnTo>
                  <a:pt x="461" y="7"/>
                </a:lnTo>
                <a:lnTo>
                  <a:pt x="454" y="5"/>
                </a:lnTo>
                <a:lnTo>
                  <a:pt x="446" y="2"/>
                </a:lnTo>
                <a:lnTo>
                  <a:pt x="446" y="2"/>
                </a:lnTo>
                <a:lnTo>
                  <a:pt x="437" y="2"/>
                </a:lnTo>
                <a:lnTo>
                  <a:pt x="430" y="2"/>
                </a:lnTo>
                <a:lnTo>
                  <a:pt x="421" y="2"/>
                </a:lnTo>
                <a:lnTo>
                  <a:pt x="409" y="1"/>
                </a:lnTo>
                <a:lnTo>
                  <a:pt x="409" y="1"/>
                </a:lnTo>
                <a:lnTo>
                  <a:pt x="397" y="0"/>
                </a:lnTo>
                <a:lnTo>
                  <a:pt x="387" y="0"/>
                </a:lnTo>
                <a:lnTo>
                  <a:pt x="377" y="1"/>
                </a:lnTo>
                <a:lnTo>
                  <a:pt x="368" y="2"/>
                </a:lnTo>
                <a:lnTo>
                  <a:pt x="368" y="2"/>
                </a:lnTo>
                <a:lnTo>
                  <a:pt x="343" y="9"/>
                </a:lnTo>
                <a:lnTo>
                  <a:pt x="326" y="15"/>
                </a:lnTo>
                <a:lnTo>
                  <a:pt x="317" y="18"/>
                </a:lnTo>
                <a:lnTo>
                  <a:pt x="310" y="23"/>
                </a:lnTo>
                <a:lnTo>
                  <a:pt x="310" y="23"/>
                </a:lnTo>
                <a:lnTo>
                  <a:pt x="302" y="29"/>
                </a:lnTo>
                <a:lnTo>
                  <a:pt x="296" y="35"/>
                </a:lnTo>
                <a:lnTo>
                  <a:pt x="293" y="43"/>
                </a:lnTo>
                <a:lnTo>
                  <a:pt x="289" y="50"/>
                </a:lnTo>
                <a:lnTo>
                  <a:pt x="283" y="65"/>
                </a:lnTo>
                <a:lnTo>
                  <a:pt x="280" y="72"/>
                </a:lnTo>
                <a:lnTo>
                  <a:pt x="277" y="78"/>
                </a:lnTo>
                <a:lnTo>
                  <a:pt x="277" y="78"/>
                </a:lnTo>
                <a:lnTo>
                  <a:pt x="274" y="86"/>
                </a:lnTo>
                <a:lnTo>
                  <a:pt x="273" y="94"/>
                </a:lnTo>
                <a:lnTo>
                  <a:pt x="273" y="104"/>
                </a:lnTo>
                <a:lnTo>
                  <a:pt x="273" y="114"/>
                </a:lnTo>
                <a:lnTo>
                  <a:pt x="275" y="130"/>
                </a:lnTo>
                <a:lnTo>
                  <a:pt x="277" y="136"/>
                </a:lnTo>
                <a:lnTo>
                  <a:pt x="266" y="165"/>
                </a:lnTo>
                <a:lnTo>
                  <a:pt x="250" y="198"/>
                </a:lnTo>
                <a:lnTo>
                  <a:pt x="250" y="198"/>
                </a:lnTo>
                <a:lnTo>
                  <a:pt x="238" y="203"/>
                </a:lnTo>
                <a:lnTo>
                  <a:pt x="229" y="208"/>
                </a:lnTo>
                <a:lnTo>
                  <a:pt x="227" y="209"/>
                </a:lnTo>
                <a:lnTo>
                  <a:pt x="224" y="212"/>
                </a:lnTo>
                <a:lnTo>
                  <a:pt x="224" y="212"/>
                </a:lnTo>
                <a:lnTo>
                  <a:pt x="215" y="231"/>
                </a:lnTo>
                <a:lnTo>
                  <a:pt x="203" y="255"/>
                </a:lnTo>
                <a:lnTo>
                  <a:pt x="203" y="255"/>
                </a:lnTo>
                <a:lnTo>
                  <a:pt x="201" y="258"/>
                </a:lnTo>
                <a:lnTo>
                  <a:pt x="197" y="262"/>
                </a:lnTo>
                <a:lnTo>
                  <a:pt x="187" y="271"/>
                </a:lnTo>
                <a:lnTo>
                  <a:pt x="175" y="280"/>
                </a:lnTo>
                <a:lnTo>
                  <a:pt x="175" y="280"/>
                </a:lnTo>
                <a:lnTo>
                  <a:pt x="148" y="294"/>
                </a:lnTo>
                <a:lnTo>
                  <a:pt x="129" y="305"/>
                </a:lnTo>
                <a:lnTo>
                  <a:pt x="119" y="312"/>
                </a:lnTo>
                <a:lnTo>
                  <a:pt x="119" y="312"/>
                </a:lnTo>
                <a:lnTo>
                  <a:pt x="97" y="340"/>
                </a:lnTo>
                <a:lnTo>
                  <a:pt x="76" y="367"/>
                </a:lnTo>
                <a:lnTo>
                  <a:pt x="76" y="367"/>
                </a:lnTo>
                <a:lnTo>
                  <a:pt x="22" y="431"/>
                </a:lnTo>
                <a:lnTo>
                  <a:pt x="0" y="681"/>
                </a:lnTo>
                <a:lnTo>
                  <a:pt x="0" y="681"/>
                </a:lnTo>
                <a:lnTo>
                  <a:pt x="0" y="689"/>
                </a:lnTo>
                <a:lnTo>
                  <a:pt x="0" y="710"/>
                </a:lnTo>
                <a:lnTo>
                  <a:pt x="1" y="723"/>
                </a:lnTo>
                <a:lnTo>
                  <a:pt x="3" y="736"/>
                </a:lnTo>
                <a:lnTo>
                  <a:pt x="5" y="747"/>
                </a:lnTo>
                <a:lnTo>
                  <a:pt x="9" y="756"/>
                </a:lnTo>
                <a:lnTo>
                  <a:pt x="9" y="756"/>
                </a:lnTo>
                <a:lnTo>
                  <a:pt x="11" y="761"/>
                </a:lnTo>
                <a:lnTo>
                  <a:pt x="15" y="764"/>
                </a:lnTo>
                <a:lnTo>
                  <a:pt x="18" y="766"/>
                </a:lnTo>
                <a:lnTo>
                  <a:pt x="22" y="767"/>
                </a:lnTo>
                <a:lnTo>
                  <a:pt x="32" y="769"/>
                </a:lnTo>
                <a:lnTo>
                  <a:pt x="43" y="767"/>
                </a:lnTo>
                <a:lnTo>
                  <a:pt x="53" y="766"/>
                </a:lnTo>
                <a:lnTo>
                  <a:pt x="61" y="764"/>
                </a:lnTo>
                <a:lnTo>
                  <a:pt x="69" y="761"/>
                </a:lnTo>
                <a:lnTo>
                  <a:pt x="69" y="761"/>
                </a:lnTo>
                <a:lnTo>
                  <a:pt x="108" y="802"/>
                </a:lnTo>
                <a:lnTo>
                  <a:pt x="108" y="802"/>
                </a:lnTo>
                <a:lnTo>
                  <a:pt x="111" y="807"/>
                </a:lnTo>
                <a:lnTo>
                  <a:pt x="116" y="814"/>
                </a:lnTo>
                <a:lnTo>
                  <a:pt x="127" y="834"/>
                </a:lnTo>
                <a:lnTo>
                  <a:pt x="141" y="858"/>
                </a:lnTo>
                <a:lnTo>
                  <a:pt x="141" y="858"/>
                </a:lnTo>
                <a:lnTo>
                  <a:pt x="137" y="885"/>
                </a:lnTo>
                <a:lnTo>
                  <a:pt x="135" y="916"/>
                </a:lnTo>
                <a:lnTo>
                  <a:pt x="135" y="916"/>
                </a:lnTo>
                <a:lnTo>
                  <a:pt x="142" y="1050"/>
                </a:lnTo>
                <a:lnTo>
                  <a:pt x="151" y="1190"/>
                </a:lnTo>
                <a:lnTo>
                  <a:pt x="151" y="1190"/>
                </a:lnTo>
                <a:lnTo>
                  <a:pt x="152" y="1204"/>
                </a:lnTo>
                <a:lnTo>
                  <a:pt x="154" y="1226"/>
                </a:lnTo>
                <a:lnTo>
                  <a:pt x="158" y="1257"/>
                </a:lnTo>
                <a:lnTo>
                  <a:pt x="118" y="1622"/>
                </a:lnTo>
                <a:lnTo>
                  <a:pt x="108" y="1745"/>
                </a:lnTo>
                <a:lnTo>
                  <a:pt x="108" y="1745"/>
                </a:lnTo>
                <a:lnTo>
                  <a:pt x="109" y="1794"/>
                </a:lnTo>
                <a:lnTo>
                  <a:pt x="111" y="1885"/>
                </a:lnTo>
                <a:lnTo>
                  <a:pt x="114" y="1973"/>
                </a:lnTo>
                <a:lnTo>
                  <a:pt x="114" y="2017"/>
                </a:lnTo>
                <a:lnTo>
                  <a:pt x="114" y="2017"/>
                </a:lnTo>
                <a:lnTo>
                  <a:pt x="115" y="2027"/>
                </a:lnTo>
                <a:lnTo>
                  <a:pt x="118" y="2038"/>
                </a:lnTo>
                <a:lnTo>
                  <a:pt x="122" y="2059"/>
                </a:lnTo>
                <a:lnTo>
                  <a:pt x="122" y="2059"/>
                </a:lnTo>
                <a:lnTo>
                  <a:pt x="124" y="2069"/>
                </a:lnTo>
                <a:lnTo>
                  <a:pt x="124" y="2082"/>
                </a:lnTo>
                <a:lnTo>
                  <a:pt x="124" y="2099"/>
                </a:lnTo>
                <a:lnTo>
                  <a:pt x="124" y="2099"/>
                </a:lnTo>
                <a:lnTo>
                  <a:pt x="143" y="2103"/>
                </a:lnTo>
                <a:lnTo>
                  <a:pt x="179" y="2106"/>
                </a:lnTo>
                <a:lnTo>
                  <a:pt x="179" y="2106"/>
                </a:lnTo>
                <a:lnTo>
                  <a:pt x="187" y="2108"/>
                </a:lnTo>
                <a:lnTo>
                  <a:pt x="197" y="2106"/>
                </a:lnTo>
                <a:lnTo>
                  <a:pt x="219" y="2104"/>
                </a:lnTo>
                <a:lnTo>
                  <a:pt x="239" y="2102"/>
                </a:lnTo>
                <a:lnTo>
                  <a:pt x="250" y="2100"/>
                </a:lnTo>
                <a:lnTo>
                  <a:pt x="250" y="2100"/>
                </a:lnTo>
                <a:lnTo>
                  <a:pt x="266" y="2098"/>
                </a:lnTo>
                <a:lnTo>
                  <a:pt x="291" y="2092"/>
                </a:lnTo>
                <a:lnTo>
                  <a:pt x="316" y="2086"/>
                </a:lnTo>
                <a:lnTo>
                  <a:pt x="329" y="2082"/>
                </a:lnTo>
                <a:lnTo>
                  <a:pt x="329" y="2082"/>
                </a:lnTo>
                <a:lnTo>
                  <a:pt x="333" y="2078"/>
                </a:lnTo>
                <a:lnTo>
                  <a:pt x="337" y="2071"/>
                </a:lnTo>
                <a:lnTo>
                  <a:pt x="339" y="2062"/>
                </a:lnTo>
                <a:lnTo>
                  <a:pt x="340" y="2053"/>
                </a:lnTo>
                <a:lnTo>
                  <a:pt x="340" y="2053"/>
                </a:lnTo>
                <a:lnTo>
                  <a:pt x="339" y="2049"/>
                </a:lnTo>
                <a:lnTo>
                  <a:pt x="335" y="2044"/>
                </a:lnTo>
                <a:lnTo>
                  <a:pt x="329" y="2039"/>
                </a:lnTo>
                <a:lnTo>
                  <a:pt x="323" y="2034"/>
                </a:lnTo>
                <a:lnTo>
                  <a:pt x="312" y="2028"/>
                </a:lnTo>
                <a:lnTo>
                  <a:pt x="307" y="2024"/>
                </a:lnTo>
                <a:lnTo>
                  <a:pt x="277" y="2018"/>
                </a:lnTo>
                <a:lnTo>
                  <a:pt x="277" y="1982"/>
                </a:lnTo>
                <a:lnTo>
                  <a:pt x="256" y="1934"/>
                </a:lnTo>
                <a:lnTo>
                  <a:pt x="256" y="1934"/>
                </a:lnTo>
                <a:lnTo>
                  <a:pt x="272" y="1756"/>
                </a:lnTo>
                <a:lnTo>
                  <a:pt x="272" y="1756"/>
                </a:lnTo>
                <a:lnTo>
                  <a:pt x="275" y="1729"/>
                </a:lnTo>
                <a:lnTo>
                  <a:pt x="277" y="1714"/>
                </a:lnTo>
                <a:lnTo>
                  <a:pt x="280" y="1700"/>
                </a:lnTo>
                <a:lnTo>
                  <a:pt x="280" y="1700"/>
                </a:lnTo>
                <a:lnTo>
                  <a:pt x="293" y="1655"/>
                </a:lnTo>
                <a:lnTo>
                  <a:pt x="302" y="1622"/>
                </a:lnTo>
                <a:lnTo>
                  <a:pt x="342" y="1324"/>
                </a:lnTo>
                <a:lnTo>
                  <a:pt x="342" y="1324"/>
                </a:lnTo>
                <a:lnTo>
                  <a:pt x="353" y="1362"/>
                </a:lnTo>
                <a:lnTo>
                  <a:pt x="361" y="1390"/>
                </a:lnTo>
                <a:lnTo>
                  <a:pt x="364" y="1400"/>
                </a:lnTo>
                <a:lnTo>
                  <a:pt x="364" y="1406"/>
                </a:lnTo>
                <a:lnTo>
                  <a:pt x="364" y="1406"/>
                </a:lnTo>
                <a:lnTo>
                  <a:pt x="365" y="1417"/>
                </a:lnTo>
                <a:lnTo>
                  <a:pt x="370" y="1438"/>
                </a:lnTo>
                <a:lnTo>
                  <a:pt x="375" y="1460"/>
                </a:lnTo>
                <a:lnTo>
                  <a:pt x="377" y="1475"/>
                </a:lnTo>
                <a:lnTo>
                  <a:pt x="377" y="1475"/>
                </a:lnTo>
                <a:lnTo>
                  <a:pt x="377" y="1480"/>
                </a:lnTo>
                <a:lnTo>
                  <a:pt x="379" y="1487"/>
                </a:lnTo>
                <a:lnTo>
                  <a:pt x="384" y="1504"/>
                </a:lnTo>
                <a:lnTo>
                  <a:pt x="390" y="1521"/>
                </a:lnTo>
                <a:lnTo>
                  <a:pt x="393" y="1526"/>
                </a:lnTo>
                <a:lnTo>
                  <a:pt x="395" y="1529"/>
                </a:lnTo>
                <a:lnTo>
                  <a:pt x="395" y="1529"/>
                </a:lnTo>
                <a:lnTo>
                  <a:pt x="397" y="1534"/>
                </a:lnTo>
                <a:lnTo>
                  <a:pt x="397" y="1545"/>
                </a:lnTo>
                <a:lnTo>
                  <a:pt x="398" y="1581"/>
                </a:lnTo>
                <a:lnTo>
                  <a:pt x="397" y="1694"/>
                </a:lnTo>
                <a:lnTo>
                  <a:pt x="395" y="1857"/>
                </a:lnTo>
                <a:lnTo>
                  <a:pt x="395" y="1857"/>
                </a:lnTo>
                <a:lnTo>
                  <a:pt x="417" y="2022"/>
                </a:lnTo>
                <a:lnTo>
                  <a:pt x="417" y="2022"/>
                </a:lnTo>
                <a:lnTo>
                  <a:pt x="419" y="2037"/>
                </a:lnTo>
                <a:lnTo>
                  <a:pt x="424" y="2056"/>
                </a:lnTo>
                <a:lnTo>
                  <a:pt x="428" y="2083"/>
                </a:lnTo>
                <a:lnTo>
                  <a:pt x="428" y="2083"/>
                </a:lnTo>
                <a:lnTo>
                  <a:pt x="427" y="2091"/>
                </a:lnTo>
                <a:lnTo>
                  <a:pt x="422" y="2104"/>
                </a:lnTo>
                <a:lnTo>
                  <a:pt x="422" y="2104"/>
                </a:lnTo>
                <a:lnTo>
                  <a:pt x="421" y="2111"/>
                </a:lnTo>
                <a:lnTo>
                  <a:pt x="421" y="2120"/>
                </a:lnTo>
                <a:lnTo>
                  <a:pt x="422" y="2125"/>
                </a:lnTo>
                <a:lnTo>
                  <a:pt x="425" y="2130"/>
                </a:lnTo>
                <a:lnTo>
                  <a:pt x="433" y="2141"/>
                </a:lnTo>
                <a:lnTo>
                  <a:pt x="433" y="2141"/>
                </a:lnTo>
                <a:lnTo>
                  <a:pt x="436" y="2143"/>
                </a:lnTo>
                <a:lnTo>
                  <a:pt x="441" y="2144"/>
                </a:lnTo>
                <a:lnTo>
                  <a:pt x="453" y="2148"/>
                </a:lnTo>
                <a:lnTo>
                  <a:pt x="468" y="2149"/>
                </a:lnTo>
                <a:lnTo>
                  <a:pt x="485" y="2149"/>
                </a:lnTo>
                <a:lnTo>
                  <a:pt x="515" y="2148"/>
                </a:lnTo>
                <a:lnTo>
                  <a:pt x="536" y="2147"/>
                </a:lnTo>
                <a:lnTo>
                  <a:pt x="536" y="2147"/>
                </a:lnTo>
                <a:lnTo>
                  <a:pt x="570" y="2147"/>
                </a:lnTo>
                <a:lnTo>
                  <a:pt x="632" y="2143"/>
                </a:lnTo>
                <a:lnTo>
                  <a:pt x="663" y="2141"/>
                </a:lnTo>
                <a:lnTo>
                  <a:pt x="693" y="2138"/>
                </a:lnTo>
                <a:lnTo>
                  <a:pt x="712" y="2136"/>
                </a:lnTo>
                <a:lnTo>
                  <a:pt x="720" y="2133"/>
                </a:lnTo>
                <a:lnTo>
                  <a:pt x="723" y="2132"/>
                </a:lnTo>
                <a:lnTo>
                  <a:pt x="723" y="2132"/>
                </a:lnTo>
                <a:lnTo>
                  <a:pt x="726" y="2129"/>
                </a:lnTo>
                <a:lnTo>
                  <a:pt x="728" y="2124"/>
                </a:lnTo>
                <a:lnTo>
                  <a:pt x="731" y="2117"/>
                </a:lnTo>
                <a:lnTo>
                  <a:pt x="732" y="2110"/>
                </a:lnTo>
                <a:lnTo>
                  <a:pt x="732" y="2104"/>
                </a:lnTo>
                <a:lnTo>
                  <a:pt x="731" y="2097"/>
                </a:lnTo>
                <a:lnTo>
                  <a:pt x="728" y="2091"/>
                </a:lnTo>
                <a:lnTo>
                  <a:pt x="723" y="2086"/>
                </a:lnTo>
                <a:lnTo>
                  <a:pt x="723" y="2086"/>
                </a:lnTo>
                <a:lnTo>
                  <a:pt x="721" y="2083"/>
                </a:lnTo>
                <a:lnTo>
                  <a:pt x="716" y="2081"/>
                </a:lnTo>
                <a:lnTo>
                  <a:pt x="705" y="2077"/>
                </a:lnTo>
                <a:lnTo>
                  <a:pt x="693" y="2075"/>
                </a:lnTo>
                <a:lnTo>
                  <a:pt x="678" y="2072"/>
                </a:lnTo>
                <a:lnTo>
                  <a:pt x="655" y="2070"/>
                </a:lnTo>
                <a:lnTo>
                  <a:pt x="644" y="2069"/>
                </a:lnTo>
                <a:lnTo>
                  <a:pt x="644" y="2069"/>
                </a:lnTo>
                <a:lnTo>
                  <a:pt x="602" y="2040"/>
                </a:lnTo>
                <a:lnTo>
                  <a:pt x="602" y="2040"/>
                </a:lnTo>
                <a:lnTo>
                  <a:pt x="594" y="2035"/>
                </a:lnTo>
                <a:lnTo>
                  <a:pt x="584" y="2032"/>
                </a:lnTo>
                <a:lnTo>
                  <a:pt x="573" y="2029"/>
                </a:lnTo>
                <a:lnTo>
                  <a:pt x="573" y="2029"/>
                </a:lnTo>
                <a:lnTo>
                  <a:pt x="570" y="2012"/>
                </a:lnTo>
                <a:lnTo>
                  <a:pt x="568" y="1996"/>
                </a:lnTo>
                <a:lnTo>
                  <a:pt x="564" y="1982"/>
                </a:lnTo>
                <a:lnTo>
                  <a:pt x="564" y="1982"/>
                </a:lnTo>
                <a:lnTo>
                  <a:pt x="561" y="1972"/>
                </a:lnTo>
                <a:lnTo>
                  <a:pt x="558" y="1957"/>
                </a:lnTo>
                <a:lnTo>
                  <a:pt x="554" y="1923"/>
                </a:lnTo>
                <a:lnTo>
                  <a:pt x="552" y="1886"/>
                </a:lnTo>
                <a:lnTo>
                  <a:pt x="552" y="1870"/>
                </a:lnTo>
                <a:lnTo>
                  <a:pt x="552" y="1856"/>
                </a:lnTo>
                <a:lnTo>
                  <a:pt x="552" y="1856"/>
                </a:lnTo>
                <a:lnTo>
                  <a:pt x="554" y="1843"/>
                </a:lnTo>
                <a:lnTo>
                  <a:pt x="556" y="1832"/>
                </a:lnTo>
                <a:lnTo>
                  <a:pt x="561" y="1811"/>
                </a:lnTo>
                <a:lnTo>
                  <a:pt x="567" y="1792"/>
                </a:lnTo>
                <a:lnTo>
                  <a:pt x="567" y="1792"/>
                </a:lnTo>
                <a:lnTo>
                  <a:pt x="569" y="1753"/>
                </a:lnTo>
                <a:lnTo>
                  <a:pt x="573" y="1666"/>
                </a:lnTo>
                <a:lnTo>
                  <a:pt x="579" y="1575"/>
                </a:lnTo>
                <a:lnTo>
                  <a:pt x="581" y="1542"/>
                </a:lnTo>
                <a:lnTo>
                  <a:pt x="584" y="1531"/>
                </a:lnTo>
                <a:lnTo>
                  <a:pt x="585" y="1525"/>
                </a:lnTo>
                <a:lnTo>
                  <a:pt x="585" y="1525"/>
                </a:lnTo>
                <a:lnTo>
                  <a:pt x="588" y="1518"/>
                </a:lnTo>
                <a:lnTo>
                  <a:pt x="590" y="1509"/>
                </a:lnTo>
                <a:lnTo>
                  <a:pt x="591" y="1496"/>
                </a:lnTo>
                <a:lnTo>
                  <a:pt x="592" y="1485"/>
                </a:lnTo>
                <a:lnTo>
                  <a:pt x="591" y="1481"/>
                </a:lnTo>
                <a:lnTo>
                  <a:pt x="564" y="1259"/>
                </a:lnTo>
                <a:lnTo>
                  <a:pt x="603" y="1274"/>
                </a:lnTo>
                <a:lnTo>
                  <a:pt x="636" y="1266"/>
                </a:lnTo>
                <a:lnTo>
                  <a:pt x="636" y="1266"/>
                </a:lnTo>
                <a:lnTo>
                  <a:pt x="641" y="1256"/>
                </a:lnTo>
                <a:lnTo>
                  <a:pt x="646" y="1244"/>
                </a:lnTo>
                <a:lnTo>
                  <a:pt x="649" y="1230"/>
                </a:lnTo>
                <a:lnTo>
                  <a:pt x="649" y="1230"/>
                </a:lnTo>
                <a:lnTo>
                  <a:pt x="647" y="1218"/>
                </a:lnTo>
                <a:lnTo>
                  <a:pt x="645" y="1198"/>
                </a:lnTo>
                <a:lnTo>
                  <a:pt x="635" y="1148"/>
                </a:lnTo>
                <a:lnTo>
                  <a:pt x="622" y="1081"/>
                </a:lnTo>
                <a:lnTo>
                  <a:pt x="622" y="1081"/>
                </a:lnTo>
                <a:lnTo>
                  <a:pt x="624" y="1072"/>
                </a:lnTo>
                <a:lnTo>
                  <a:pt x="628" y="1058"/>
                </a:lnTo>
                <a:lnTo>
                  <a:pt x="628" y="1058"/>
                </a:lnTo>
                <a:lnTo>
                  <a:pt x="629" y="1053"/>
                </a:lnTo>
                <a:lnTo>
                  <a:pt x="630" y="1051"/>
                </a:lnTo>
                <a:lnTo>
                  <a:pt x="633" y="1051"/>
                </a:lnTo>
                <a:lnTo>
                  <a:pt x="633" y="1051"/>
                </a:lnTo>
                <a:lnTo>
                  <a:pt x="635" y="1051"/>
                </a:lnTo>
                <a:lnTo>
                  <a:pt x="638" y="1050"/>
                </a:lnTo>
                <a:lnTo>
                  <a:pt x="639" y="1048"/>
                </a:lnTo>
                <a:lnTo>
                  <a:pt x="641" y="1044"/>
                </a:lnTo>
                <a:lnTo>
                  <a:pt x="641" y="1037"/>
                </a:lnTo>
                <a:lnTo>
                  <a:pt x="640" y="1026"/>
                </a:lnTo>
                <a:lnTo>
                  <a:pt x="636" y="1011"/>
                </a:lnTo>
                <a:lnTo>
                  <a:pt x="636" y="1011"/>
                </a:lnTo>
                <a:lnTo>
                  <a:pt x="633" y="996"/>
                </a:lnTo>
                <a:lnTo>
                  <a:pt x="628" y="983"/>
                </a:lnTo>
                <a:lnTo>
                  <a:pt x="623" y="973"/>
                </a:lnTo>
                <a:lnTo>
                  <a:pt x="618" y="964"/>
                </a:lnTo>
                <a:lnTo>
                  <a:pt x="610" y="949"/>
                </a:lnTo>
                <a:lnTo>
                  <a:pt x="600" y="934"/>
                </a:lnTo>
                <a:lnTo>
                  <a:pt x="600" y="934"/>
                </a:lnTo>
                <a:lnTo>
                  <a:pt x="594" y="919"/>
                </a:lnTo>
                <a:lnTo>
                  <a:pt x="589" y="907"/>
                </a:lnTo>
                <a:lnTo>
                  <a:pt x="585" y="897"/>
                </a:lnTo>
                <a:lnTo>
                  <a:pt x="580" y="889"/>
                </a:lnTo>
                <a:lnTo>
                  <a:pt x="580" y="889"/>
                </a:lnTo>
                <a:lnTo>
                  <a:pt x="570" y="879"/>
                </a:lnTo>
                <a:lnTo>
                  <a:pt x="554" y="864"/>
                </a:lnTo>
                <a:lnTo>
                  <a:pt x="535" y="846"/>
                </a:lnTo>
                <a:lnTo>
                  <a:pt x="535" y="846"/>
                </a:lnTo>
                <a:lnTo>
                  <a:pt x="558" y="840"/>
                </a:lnTo>
                <a:lnTo>
                  <a:pt x="575" y="834"/>
                </a:lnTo>
                <a:lnTo>
                  <a:pt x="583" y="831"/>
                </a:lnTo>
                <a:lnTo>
                  <a:pt x="588" y="829"/>
                </a:lnTo>
                <a:lnTo>
                  <a:pt x="588" y="829"/>
                </a:lnTo>
                <a:lnTo>
                  <a:pt x="590" y="825"/>
                </a:lnTo>
                <a:lnTo>
                  <a:pt x="591" y="820"/>
                </a:lnTo>
                <a:lnTo>
                  <a:pt x="594" y="808"/>
                </a:lnTo>
                <a:lnTo>
                  <a:pt x="595" y="791"/>
                </a:lnTo>
                <a:lnTo>
                  <a:pt x="612" y="750"/>
                </a:lnTo>
                <a:lnTo>
                  <a:pt x="633" y="736"/>
                </a:lnTo>
                <a:lnTo>
                  <a:pt x="645" y="721"/>
                </a:lnTo>
                <a:lnTo>
                  <a:pt x="652" y="705"/>
                </a:lnTo>
                <a:lnTo>
                  <a:pt x="671" y="687"/>
                </a:lnTo>
                <a:lnTo>
                  <a:pt x="671" y="687"/>
                </a:lnTo>
                <a:lnTo>
                  <a:pt x="688" y="668"/>
                </a:lnTo>
                <a:lnTo>
                  <a:pt x="701" y="654"/>
                </a:lnTo>
                <a:lnTo>
                  <a:pt x="710" y="643"/>
                </a:lnTo>
                <a:lnTo>
                  <a:pt x="710" y="643"/>
                </a:lnTo>
                <a:lnTo>
                  <a:pt x="714" y="633"/>
                </a:lnTo>
                <a:lnTo>
                  <a:pt x="716" y="623"/>
                </a:lnTo>
                <a:lnTo>
                  <a:pt x="716" y="613"/>
                </a:lnTo>
                <a:lnTo>
                  <a:pt x="716" y="605"/>
                </a:lnTo>
                <a:lnTo>
                  <a:pt x="716" y="605"/>
                </a:lnTo>
                <a:lnTo>
                  <a:pt x="716" y="597"/>
                </a:lnTo>
                <a:lnTo>
                  <a:pt x="718" y="594"/>
                </a:lnTo>
                <a:lnTo>
                  <a:pt x="721" y="589"/>
                </a:lnTo>
                <a:lnTo>
                  <a:pt x="725" y="583"/>
                </a:lnTo>
                <a:lnTo>
                  <a:pt x="725" y="583"/>
                </a:lnTo>
                <a:lnTo>
                  <a:pt x="727" y="575"/>
                </a:lnTo>
                <a:lnTo>
                  <a:pt x="728" y="570"/>
                </a:lnTo>
                <a:lnTo>
                  <a:pt x="727" y="568"/>
                </a:lnTo>
                <a:lnTo>
                  <a:pt x="725" y="567"/>
                </a:lnTo>
                <a:lnTo>
                  <a:pt x="725" y="567"/>
                </a:lnTo>
                <a:lnTo>
                  <a:pt x="721" y="567"/>
                </a:lnTo>
                <a:lnTo>
                  <a:pt x="754" y="517"/>
                </a:lnTo>
                <a:lnTo>
                  <a:pt x="754" y="517"/>
                </a:lnTo>
                <a:lnTo>
                  <a:pt x="753" y="512"/>
                </a:lnTo>
                <a:lnTo>
                  <a:pt x="751" y="506"/>
                </a:lnTo>
                <a:lnTo>
                  <a:pt x="751" y="506"/>
                </a:lnTo>
                <a:lnTo>
                  <a:pt x="748" y="506"/>
                </a:lnTo>
                <a:lnTo>
                  <a:pt x="739" y="506"/>
                </a:lnTo>
                <a:lnTo>
                  <a:pt x="715" y="507"/>
                </a:lnTo>
                <a:lnTo>
                  <a:pt x="689" y="510"/>
                </a:lnTo>
                <a:lnTo>
                  <a:pt x="679" y="512"/>
                </a:lnTo>
                <a:lnTo>
                  <a:pt x="674" y="514"/>
                </a:lnTo>
                <a:lnTo>
                  <a:pt x="674" y="514"/>
                </a:lnTo>
                <a:lnTo>
                  <a:pt x="666" y="529"/>
                </a:lnTo>
                <a:lnTo>
                  <a:pt x="650" y="557"/>
                </a:lnTo>
                <a:lnTo>
                  <a:pt x="634" y="584"/>
                </a:lnTo>
                <a:lnTo>
                  <a:pt x="628" y="597"/>
                </a:lnTo>
                <a:lnTo>
                  <a:pt x="628" y="597"/>
                </a:lnTo>
                <a:lnTo>
                  <a:pt x="629" y="599"/>
                </a:lnTo>
                <a:lnTo>
                  <a:pt x="632" y="600"/>
                </a:lnTo>
                <a:lnTo>
                  <a:pt x="635" y="602"/>
                </a:lnTo>
                <a:lnTo>
                  <a:pt x="635" y="602"/>
                </a:lnTo>
                <a:lnTo>
                  <a:pt x="650" y="607"/>
                </a:lnTo>
                <a:lnTo>
                  <a:pt x="646" y="611"/>
                </a:lnTo>
                <a:lnTo>
                  <a:pt x="614" y="640"/>
                </a:lnTo>
                <a:lnTo>
                  <a:pt x="574" y="678"/>
                </a:lnTo>
                <a:lnTo>
                  <a:pt x="528" y="678"/>
                </a:lnTo>
                <a:lnTo>
                  <a:pt x="499" y="661"/>
                </a:lnTo>
                <a:lnTo>
                  <a:pt x="499" y="661"/>
                </a:lnTo>
                <a:lnTo>
                  <a:pt x="504" y="471"/>
                </a:lnTo>
                <a:lnTo>
                  <a:pt x="504" y="471"/>
                </a:lnTo>
                <a:lnTo>
                  <a:pt x="504" y="444"/>
                </a:lnTo>
                <a:lnTo>
                  <a:pt x="502" y="409"/>
                </a:lnTo>
                <a:lnTo>
                  <a:pt x="499" y="365"/>
                </a:lnTo>
                <a:lnTo>
                  <a:pt x="461" y="315"/>
                </a:lnTo>
                <a:lnTo>
                  <a:pt x="476" y="291"/>
                </a:lnTo>
                <a:lnTo>
                  <a:pt x="475" y="264"/>
                </a:lnTo>
                <a:lnTo>
                  <a:pt x="506" y="246"/>
                </a:lnTo>
                <a:lnTo>
                  <a:pt x="509" y="215"/>
                </a:lnTo>
                <a:lnTo>
                  <a:pt x="514" y="181"/>
                </a:lnTo>
                <a:lnTo>
                  <a:pt x="528" y="140"/>
                </a:lnTo>
                <a:lnTo>
                  <a:pt x="528" y="140"/>
                </a:lnTo>
                <a:lnTo>
                  <a:pt x="528" y="126"/>
                </a:lnTo>
                <a:lnTo>
                  <a:pt x="530" y="105"/>
                </a:lnTo>
                <a:lnTo>
                  <a:pt x="530" y="105"/>
                </a:lnTo>
                <a:lnTo>
                  <a:pt x="531" y="102"/>
                </a:lnTo>
                <a:lnTo>
                  <a:pt x="530" y="95"/>
                </a:lnTo>
                <a:lnTo>
                  <a:pt x="526" y="83"/>
                </a:lnTo>
                <a:lnTo>
                  <a:pt x="520" y="69"/>
                </a:lnTo>
                <a:lnTo>
                  <a:pt x="491" y="34"/>
                </a:lnTo>
                <a:close/>
                <a:moveTo>
                  <a:pt x="710" y="570"/>
                </a:moveTo>
                <a:lnTo>
                  <a:pt x="699" y="578"/>
                </a:lnTo>
                <a:lnTo>
                  <a:pt x="684" y="583"/>
                </a:lnTo>
                <a:lnTo>
                  <a:pt x="641" y="580"/>
                </a:lnTo>
                <a:lnTo>
                  <a:pt x="681" y="517"/>
                </a:lnTo>
                <a:lnTo>
                  <a:pt x="744" y="512"/>
                </a:lnTo>
                <a:lnTo>
                  <a:pt x="710" y="57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11"/>
          <p:cNvSpPr>
            <a:spLocks noEditPoints="1"/>
          </p:cNvSpPr>
          <p:nvPr/>
        </p:nvSpPr>
        <p:spPr bwMode="auto">
          <a:xfrm>
            <a:off x="714392" y="863715"/>
            <a:ext cx="645342" cy="1591153"/>
          </a:xfrm>
          <a:custGeom>
            <a:avLst/>
            <a:gdLst>
              <a:gd name="T0" fmla="*/ 655 w 871"/>
              <a:gd name="T1" fmla="*/ 822 h 2149"/>
              <a:gd name="T2" fmla="*/ 661 w 871"/>
              <a:gd name="T3" fmla="*/ 830 h 2149"/>
              <a:gd name="T4" fmla="*/ 706 w 871"/>
              <a:gd name="T5" fmla="*/ 851 h 2149"/>
              <a:gd name="T6" fmla="*/ 753 w 871"/>
              <a:gd name="T7" fmla="*/ 827 h 2149"/>
              <a:gd name="T8" fmla="*/ 803 w 871"/>
              <a:gd name="T9" fmla="*/ 830 h 2149"/>
              <a:gd name="T10" fmla="*/ 827 w 871"/>
              <a:gd name="T11" fmla="*/ 798 h 2149"/>
              <a:gd name="T12" fmla="*/ 826 w 871"/>
              <a:gd name="T13" fmla="*/ 743 h 2149"/>
              <a:gd name="T14" fmla="*/ 693 w 871"/>
              <a:gd name="T15" fmla="*/ 472 h 2149"/>
              <a:gd name="T16" fmla="*/ 523 w 871"/>
              <a:gd name="T17" fmla="*/ 340 h 2149"/>
              <a:gd name="T18" fmla="*/ 540 w 871"/>
              <a:gd name="T19" fmla="*/ 307 h 2149"/>
              <a:gd name="T20" fmla="*/ 559 w 871"/>
              <a:gd name="T21" fmla="*/ 263 h 2149"/>
              <a:gd name="T22" fmla="*/ 567 w 871"/>
              <a:gd name="T23" fmla="*/ 105 h 2149"/>
              <a:gd name="T24" fmla="*/ 537 w 871"/>
              <a:gd name="T25" fmla="*/ 29 h 2149"/>
              <a:gd name="T26" fmla="*/ 498 w 871"/>
              <a:gd name="T27" fmla="*/ 8 h 2149"/>
              <a:gd name="T28" fmla="*/ 330 w 871"/>
              <a:gd name="T29" fmla="*/ 67 h 2149"/>
              <a:gd name="T30" fmla="*/ 323 w 871"/>
              <a:gd name="T31" fmla="*/ 139 h 2149"/>
              <a:gd name="T32" fmla="*/ 357 w 871"/>
              <a:gd name="T33" fmla="*/ 283 h 2149"/>
              <a:gd name="T34" fmla="*/ 0 w 871"/>
              <a:gd name="T35" fmla="*/ 716 h 2149"/>
              <a:gd name="T36" fmla="*/ 148 w 871"/>
              <a:gd name="T37" fmla="*/ 926 h 2149"/>
              <a:gd name="T38" fmla="*/ 226 w 871"/>
              <a:gd name="T39" fmla="*/ 972 h 2149"/>
              <a:gd name="T40" fmla="*/ 237 w 871"/>
              <a:gd name="T41" fmla="*/ 1382 h 2149"/>
              <a:gd name="T42" fmla="*/ 250 w 871"/>
              <a:gd name="T43" fmla="*/ 1463 h 2149"/>
              <a:gd name="T44" fmla="*/ 253 w 871"/>
              <a:gd name="T45" fmla="*/ 1521 h 2149"/>
              <a:gd name="T46" fmla="*/ 214 w 871"/>
              <a:gd name="T47" fmla="*/ 1736 h 2149"/>
              <a:gd name="T48" fmla="*/ 226 w 871"/>
              <a:gd name="T49" fmla="*/ 1889 h 2149"/>
              <a:gd name="T50" fmla="*/ 278 w 871"/>
              <a:gd name="T51" fmla="*/ 2131 h 2149"/>
              <a:gd name="T52" fmla="*/ 313 w 871"/>
              <a:gd name="T53" fmla="*/ 2130 h 2149"/>
              <a:gd name="T54" fmla="*/ 361 w 871"/>
              <a:gd name="T55" fmla="*/ 2114 h 2149"/>
              <a:gd name="T56" fmla="*/ 404 w 871"/>
              <a:gd name="T57" fmla="*/ 2100 h 2149"/>
              <a:gd name="T58" fmla="*/ 368 w 871"/>
              <a:gd name="T59" fmla="*/ 2038 h 2149"/>
              <a:gd name="T60" fmla="*/ 389 w 871"/>
              <a:gd name="T61" fmla="*/ 1585 h 2149"/>
              <a:gd name="T62" fmla="*/ 458 w 871"/>
              <a:gd name="T63" fmla="*/ 1573 h 2149"/>
              <a:gd name="T64" fmla="*/ 466 w 871"/>
              <a:gd name="T65" fmla="*/ 1543 h 2149"/>
              <a:gd name="T66" fmla="*/ 505 w 871"/>
              <a:gd name="T67" fmla="*/ 1442 h 2149"/>
              <a:gd name="T68" fmla="*/ 510 w 871"/>
              <a:gd name="T69" fmla="*/ 1536 h 2149"/>
              <a:gd name="T70" fmla="*/ 557 w 871"/>
              <a:gd name="T71" fmla="*/ 1680 h 2149"/>
              <a:gd name="T72" fmla="*/ 575 w 871"/>
              <a:gd name="T73" fmla="*/ 1853 h 2149"/>
              <a:gd name="T74" fmla="*/ 589 w 871"/>
              <a:gd name="T75" fmla="*/ 2149 h 2149"/>
              <a:gd name="T76" fmla="*/ 705 w 871"/>
              <a:gd name="T77" fmla="*/ 2132 h 2149"/>
              <a:gd name="T78" fmla="*/ 718 w 871"/>
              <a:gd name="T79" fmla="*/ 2100 h 2149"/>
              <a:gd name="T80" fmla="*/ 699 w 871"/>
              <a:gd name="T81" fmla="*/ 2007 h 2149"/>
              <a:gd name="T82" fmla="*/ 704 w 871"/>
              <a:gd name="T83" fmla="*/ 1875 h 2149"/>
              <a:gd name="T84" fmla="*/ 716 w 871"/>
              <a:gd name="T85" fmla="*/ 1773 h 2149"/>
              <a:gd name="T86" fmla="*/ 759 w 871"/>
              <a:gd name="T87" fmla="*/ 1541 h 2149"/>
              <a:gd name="T88" fmla="*/ 744 w 871"/>
              <a:gd name="T89" fmla="*/ 1492 h 2149"/>
              <a:gd name="T90" fmla="*/ 773 w 871"/>
              <a:gd name="T91" fmla="*/ 1483 h 2149"/>
              <a:gd name="T92" fmla="*/ 792 w 871"/>
              <a:gd name="T93" fmla="*/ 1400 h 2149"/>
              <a:gd name="T94" fmla="*/ 786 w 871"/>
              <a:gd name="T95" fmla="*/ 1316 h 2149"/>
              <a:gd name="T96" fmla="*/ 757 w 871"/>
              <a:gd name="T97" fmla="*/ 1241 h 2149"/>
              <a:gd name="T98" fmla="*/ 735 w 871"/>
              <a:gd name="T99" fmla="*/ 1000 h 2149"/>
              <a:gd name="T100" fmla="*/ 748 w 871"/>
              <a:gd name="T101" fmla="*/ 983 h 2149"/>
              <a:gd name="T102" fmla="*/ 738 w 871"/>
              <a:gd name="T103" fmla="*/ 934 h 2149"/>
              <a:gd name="T104" fmla="*/ 715 w 871"/>
              <a:gd name="T105" fmla="*/ 908 h 2149"/>
              <a:gd name="T106" fmla="*/ 690 w 871"/>
              <a:gd name="T107" fmla="*/ 902 h 2149"/>
              <a:gd name="T108" fmla="*/ 668 w 871"/>
              <a:gd name="T109" fmla="*/ 885 h 2149"/>
              <a:gd name="T110" fmla="*/ 228 w 871"/>
              <a:gd name="T111" fmla="*/ 702 h 2149"/>
              <a:gd name="T112" fmla="*/ 236 w 871"/>
              <a:gd name="T113" fmla="*/ 758 h 2149"/>
              <a:gd name="T114" fmla="*/ 256 w 871"/>
              <a:gd name="T115" fmla="*/ 773 h 2149"/>
              <a:gd name="T116" fmla="*/ 256 w 871"/>
              <a:gd name="T117" fmla="*/ 820 h 2149"/>
              <a:gd name="T118" fmla="*/ 288 w 871"/>
              <a:gd name="T119" fmla="*/ 882 h 2149"/>
              <a:gd name="T120" fmla="*/ 155 w 871"/>
              <a:gd name="T121" fmla="*/ 713 h 2149"/>
              <a:gd name="T122" fmla="*/ 817 w 871"/>
              <a:gd name="T123" fmla="*/ 734 h 2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871" h="2149">
                <a:moveTo>
                  <a:pt x="668" y="885"/>
                </a:moveTo>
                <a:lnTo>
                  <a:pt x="668" y="885"/>
                </a:lnTo>
                <a:lnTo>
                  <a:pt x="664" y="871"/>
                </a:lnTo>
                <a:lnTo>
                  <a:pt x="661" y="853"/>
                </a:lnTo>
                <a:lnTo>
                  <a:pt x="655" y="822"/>
                </a:lnTo>
                <a:lnTo>
                  <a:pt x="655" y="822"/>
                </a:lnTo>
                <a:lnTo>
                  <a:pt x="655" y="820"/>
                </a:lnTo>
                <a:lnTo>
                  <a:pt x="655" y="820"/>
                </a:lnTo>
                <a:lnTo>
                  <a:pt x="655" y="822"/>
                </a:lnTo>
                <a:lnTo>
                  <a:pt x="655" y="822"/>
                </a:lnTo>
                <a:lnTo>
                  <a:pt x="657" y="826"/>
                </a:lnTo>
                <a:lnTo>
                  <a:pt x="661" y="830"/>
                </a:lnTo>
                <a:lnTo>
                  <a:pt x="666" y="836"/>
                </a:lnTo>
                <a:lnTo>
                  <a:pt x="673" y="841"/>
                </a:lnTo>
                <a:lnTo>
                  <a:pt x="680" y="846"/>
                </a:lnTo>
                <a:lnTo>
                  <a:pt x="688" y="849"/>
                </a:lnTo>
                <a:lnTo>
                  <a:pt x="698" y="851"/>
                </a:lnTo>
                <a:lnTo>
                  <a:pt x="706" y="851"/>
                </a:lnTo>
                <a:lnTo>
                  <a:pt x="706" y="851"/>
                </a:lnTo>
                <a:lnTo>
                  <a:pt x="716" y="849"/>
                </a:lnTo>
                <a:lnTo>
                  <a:pt x="726" y="846"/>
                </a:lnTo>
                <a:lnTo>
                  <a:pt x="734" y="841"/>
                </a:lnTo>
                <a:lnTo>
                  <a:pt x="742" y="836"/>
                </a:lnTo>
                <a:lnTo>
                  <a:pt x="753" y="827"/>
                </a:lnTo>
                <a:lnTo>
                  <a:pt x="756" y="822"/>
                </a:lnTo>
                <a:lnTo>
                  <a:pt x="756" y="822"/>
                </a:lnTo>
                <a:lnTo>
                  <a:pt x="778" y="827"/>
                </a:lnTo>
                <a:lnTo>
                  <a:pt x="794" y="831"/>
                </a:lnTo>
                <a:lnTo>
                  <a:pt x="799" y="831"/>
                </a:lnTo>
                <a:lnTo>
                  <a:pt x="803" y="830"/>
                </a:lnTo>
                <a:lnTo>
                  <a:pt x="803" y="830"/>
                </a:lnTo>
                <a:lnTo>
                  <a:pt x="806" y="826"/>
                </a:lnTo>
                <a:lnTo>
                  <a:pt x="811" y="821"/>
                </a:lnTo>
                <a:lnTo>
                  <a:pt x="819" y="813"/>
                </a:lnTo>
                <a:lnTo>
                  <a:pt x="827" y="798"/>
                </a:lnTo>
                <a:lnTo>
                  <a:pt x="827" y="798"/>
                </a:lnTo>
                <a:lnTo>
                  <a:pt x="830" y="789"/>
                </a:lnTo>
                <a:lnTo>
                  <a:pt x="831" y="780"/>
                </a:lnTo>
                <a:lnTo>
                  <a:pt x="831" y="771"/>
                </a:lnTo>
                <a:lnTo>
                  <a:pt x="831" y="762"/>
                </a:lnTo>
                <a:lnTo>
                  <a:pt x="827" y="749"/>
                </a:lnTo>
                <a:lnTo>
                  <a:pt x="826" y="743"/>
                </a:lnTo>
                <a:lnTo>
                  <a:pt x="871" y="699"/>
                </a:lnTo>
                <a:lnTo>
                  <a:pt x="868" y="682"/>
                </a:lnTo>
                <a:lnTo>
                  <a:pt x="789" y="673"/>
                </a:lnTo>
                <a:lnTo>
                  <a:pt x="769" y="699"/>
                </a:lnTo>
                <a:lnTo>
                  <a:pt x="748" y="633"/>
                </a:lnTo>
                <a:lnTo>
                  <a:pt x="693" y="472"/>
                </a:lnTo>
                <a:lnTo>
                  <a:pt x="644" y="404"/>
                </a:lnTo>
                <a:lnTo>
                  <a:pt x="575" y="379"/>
                </a:lnTo>
                <a:lnTo>
                  <a:pt x="530" y="366"/>
                </a:lnTo>
                <a:lnTo>
                  <a:pt x="530" y="366"/>
                </a:lnTo>
                <a:lnTo>
                  <a:pt x="526" y="355"/>
                </a:lnTo>
                <a:lnTo>
                  <a:pt x="523" y="340"/>
                </a:lnTo>
                <a:lnTo>
                  <a:pt x="523" y="340"/>
                </a:lnTo>
                <a:lnTo>
                  <a:pt x="525" y="334"/>
                </a:lnTo>
                <a:lnTo>
                  <a:pt x="530" y="324"/>
                </a:lnTo>
                <a:lnTo>
                  <a:pt x="537" y="310"/>
                </a:lnTo>
                <a:lnTo>
                  <a:pt x="537" y="310"/>
                </a:lnTo>
                <a:lnTo>
                  <a:pt x="540" y="307"/>
                </a:lnTo>
                <a:lnTo>
                  <a:pt x="546" y="300"/>
                </a:lnTo>
                <a:lnTo>
                  <a:pt x="552" y="289"/>
                </a:lnTo>
                <a:lnTo>
                  <a:pt x="556" y="283"/>
                </a:lnTo>
                <a:lnTo>
                  <a:pt x="558" y="275"/>
                </a:lnTo>
                <a:lnTo>
                  <a:pt x="558" y="275"/>
                </a:lnTo>
                <a:lnTo>
                  <a:pt x="559" y="263"/>
                </a:lnTo>
                <a:lnTo>
                  <a:pt x="562" y="246"/>
                </a:lnTo>
                <a:lnTo>
                  <a:pt x="564" y="201"/>
                </a:lnTo>
                <a:lnTo>
                  <a:pt x="567" y="157"/>
                </a:lnTo>
                <a:lnTo>
                  <a:pt x="568" y="131"/>
                </a:lnTo>
                <a:lnTo>
                  <a:pt x="568" y="131"/>
                </a:lnTo>
                <a:lnTo>
                  <a:pt x="567" y="105"/>
                </a:lnTo>
                <a:lnTo>
                  <a:pt x="564" y="89"/>
                </a:lnTo>
                <a:lnTo>
                  <a:pt x="562" y="81"/>
                </a:lnTo>
                <a:lnTo>
                  <a:pt x="559" y="73"/>
                </a:lnTo>
                <a:lnTo>
                  <a:pt x="559" y="73"/>
                </a:lnTo>
                <a:lnTo>
                  <a:pt x="545" y="43"/>
                </a:lnTo>
                <a:lnTo>
                  <a:pt x="537" y="29"/>
                </a:lnTo>
                <a:lnTo>
                  <a:pt x="534" y="24"/>
                </a:lnTo>
                <a:lnTo>
                  <a:pt x="530" y="21"/>
                </a:lnTo>
                <a:lnTo>
                  <a:pt x="530" y="21"/>
                </a:lnTo>
                <a:lnTo>
                  <a:pt x="525" y="18"/>
                </a:lnTo>
                <a:lnTo>
                  <a:pt x="518" y="15"/>
                </a:lnTo>
                <a:lnTo>
                  <a:pt x="498" y="8"/>
                </a:lnTo>
                <a:lnTo>
                  <a:pt x="481" y="2"/>
                </a:lnTo>
                <a:lnTo>
                  <a:pt x="471" y="0"/>
                </a:lnTo>
                <a:lnTo>
                  <a:pt x="471" y="0"/>
                </a:lnTo>
                <a:lnTo>
                  <a:pt x="438" y="4"/>
                </a:lnTo>
                <a:lnTo>
                  <a:pt x="408" y="7"/>
                </a:lnTo>
                <a:lnTo>
                  <a:pt x="330" y="67"/>
                </a:lnTo>
                <a:lnTo>
                  <a:pt x="330" y="67"/>
                </a:lnTo>
                <a:lnTo>
                  <a:pt x="330" y="87"/>
                </a:lnTo>
                <a:lnTo>
                  <a:pt x="329" y="106"/>
                </a:lnTo>
                <a:lnTo>
                  <a:pt x="326" y="127"/>
                </a:lnTo>
                <a:lnTo>
                  <a:pt x="326" y="127"/>
                </a:lnTo>
                <a:lnTo>
                  <a:pt x="323" y="139"/>
                </a:lnTo>
                <a:lnTo>
                  <a:pt x="323" y="154"/>
                </a:lnTo>
                <a:lnTo>
                  <a:pt x="324" y="169"/>
                </a:lnTo>
                <a:lnTo>
                  <a:pt x="327" y="185"/>
                </a:lnTo>
                <a:lnTo>
                  <a:pt x="332" y="209"/>
                </a:lnTo>
                <a:lnTo>
                  <a:pt x="333" y="220"/>
                </a:lnTo>
                <a:lnTo>
                  <a:pt x="357" y="283"/>
                </a:lnTo>
                <a:lnTo>
                  <a:pt x="383" y="327"/>
                </a:lnTo>
                <a:lnTo>
                  <a:pt x="333" y="336"/>
                </a:lnTo>
                <a:lnTo>
                  <a:pt x="269" y="362"/>
                </a:lnTo>
                <a:lnTo>
                  <a:pt x="201" y="400"/>
                </a:lnTo>
                <a:lnTo>
                  <a:pt x="32" y="658"/>
                </a:lnTo>
                <a:lnTo>
                  <a:pt x="0" y="716"/>
                </a:lnTo>
                <a:lnTo>
                  <a:pt x="32" y="762"/>
                </a:lnTo>
                <a:lnTo>
                  <a:pt x="32" y="762"/>
                </a:lnTo>
                <a:lnTo>
                  <a:pt x="82" y="836"/>
                </a:lnTo>
                <a:lnTo>
                  <a:pt x="121" y="891"/>
                </a:lnTo>
                <a:lnTo>
                  <a:pt x="137" y="913"/>
                </a:lnTo>
                <a:lnTo>
                  <a:pt x="148" y="926"/>
                </a:lnTo>
                <a:lnTo>
                  <a:pt x="148" y="926"/>
                </a:lnTo>
                <a:lnTo>
                  <a:pt x="158" y="934"/>
                </a:lnTo>
                <a:lnTo>
                  <a:pt x="170" y="942"/>
                </a:lnTo>
                <a:lnTo>
                  <a:pt x="196" y="957"/>
                </a:lnTo>
                <a:lnTo>
                  <a:pt x="218" y="967"/>
                </a:lnTo>
                <a:lnTo>
                  <a:pt x="226" y="972"/>
                </a:lnTo>
                <a:lnTo>
                  <a:pt x="241" y="1013"/>
                </a:lnTo>
                <a:lnTo>
                  <a:pt x="230" y="1142"/>
                </a:lnTo>
                <a:lnTo>
                  <a:pt x="255" y="1308"/>
                </a:lnTo>
                <a:lnTo>
                  <a:pt x="255" y="1308"/>
                </a:lnTo>
                <a:lnTo>
                  <a:pt x="245" y="1351"/>
                </a:lnTo>
                <a:lnTo>
                  <a:pt x="237" y="1382"/>
                </a:lnTo>
                <a:lnTo>
                  <a:pt x="234" y="1401"/>
                </a:lnTo>
                <a:lnTo>
                  <a:pt x="234" y="1401"/>
                </a:lnTo>
                <a:lnTo>
                  <a:pt x="235" y="1407"/>
                </a:lnTo>
                <a:lnTo>
                  <a:pt x="237" y="1416"/>
                </a:lnTo>
                <a:lnTo>
                  <a:pt x="244" y="1439"/>
                </a:lnTo>
                <a:lnTo>
                  <a:pt x="250" y="1463"/>
                </a:lnTo>
                <a:lnTo>
                  <a:pt x="252" y="1472"/>
                </a:lnTo>
                <a:lnTo>
                  <a:pt x="251" y="1478"/>
                </a:lnTo>
                <a:lnTo>
                  <a:pt x="251" y="1478"/>
                </a:lnTo>
                <a:lnTo>
                  <a:pt x="251" y="1485"/>
                </a:lnTo>
                <a:lnTo>
                  <a:pt x="251" y="1496"/>
                </a:lnTo>
                <a:lnTo>
                  <a:pt x="253" y="1521"/>
                </a:lnTo>
                <a:lnTo>
                  <a:pt x="258" y="1557"/>
                </a:lnTo>
                <a:lnTo>
                  <a:pt x="258" y="1557"/>
                </a:lnTo>
                <a:lnTo>
                  <a:pt x="250" y="1587"/>
                </a:lnTo>
                <a:lnTo>
                  <a:pt x="231" y="1658"/>
                </a:lnTo>
                <a:lnTo>
                  <a:pt x="223" y="1698"/>
                </a:lnTo>
                <a:lnTo>
                  <a:pt x="214" y="1736"/>
                </a:lnTo>
                <a:lnTo>
                  <a:pt x="209" y="1765"/>
                </a:lnTo>
                <a:lnTo>
                  <a:pt x="208" y="1776"/>
                </a:lnTo>
                <a:lnTo>
                  <a:pt x="208" y="1784"/>
                </a:lnTo>
                <a:lnTo>
                  <a:pt x="208" y="1784"/>
                </a:lnTo>
                <a:lnTo>
                  <a:pt x="215" y="1826"/>
                </a:lnTo>
                <a:lnTo>
                  <a:pt x="226" y="1889"/>
                </a:lnTo>
                <a:lnTo>
                  <a:pt x="241" y="1969"/>
                </a:lnTo>
                <a:lnTo>
                  <a:pt x="224" y="2032"/>
                </a:lnTo>
                <a:lnTo>
                  <a:pt x="191" y="2110"/>
                </a:lnTo>
                <a:lnTo>
                  <a:pt x="191" y="2110"/>
                </a:lnTo>
                <a:lnTo>
                  <a:pt x="240" y="2122"/>
                </a:lnTo>
                <a:lnTo>
                  <a:pt x="278" y="2131"/>
                </a:lnTo>
                <a:lnTo>
                  <a:pt x="291" y="2135"/>
                </a:lnTo>
                <a:lnTo>
                  <a:pt x="301" y="2136"/>
                </a:lnTo>
                <a:lnTo>
                  <a:pt x="301" y="2136"/>
                </a:lnTo>
                <a:lnTo>
                  <a:pt x="306" y="2135"/>
                </a:lnTo>
                <a:lnTo>
                  <a:pt x="310" y="2132"/>
                </a:lnTo>
                <a:lnTo>
                  <a:pt x="313" y="2130"/>
                </a:lnTo>
                <a:lnTo>
                  <a:pt x="317" y="2126"/>
                </a:lnTo>
                <a:lnTo>
                  <a:pt x="321" y="2120"/>
                </a:lnTo>
                <a:lnTo>
                  <a:pt x="322" y="2117"/>
                </a:lnTo>
                <a:lnTo>
                  <a:pt x="322" y="2117"/>
                </a:lnTo>
                <a:lnTo>
                  <a:pt x="334" y="2117"/>
                </a:lnTo>
                <a:lnTo>
                  <a:pt x="361" y="2114"/>
                </a:lnTo>
                <a:lnTo>
                  <a:pt x="376" y="2112"/>
                </a:lnTo>
                <a:lnTo>
                  <a:pt x="389" y="2109"/>
                </a:lnTo>
                <a:lnTo>
                  <a:pt x="399" y="2105"/>
                </a:lnTo>
                <a:lnTo>
                  <a:pt x="401" y="2103"/>
                </a:lnTo>
                <a:lnTo>
                  <a:pt x="404" y="2100"/>
                </a:lnTo>
                <a:lnTo>
                  <a:pt x="404" y="2100"/>
                </a:lnTo>
                <a:lnTo>
                  <a:pt x="404" y="2097"/>
                </a:lnTo>
                <a:lnTo>
                  <a:pt x="403" y="2093"/>
                </a:lnTo>
                <a:lnTo>
                  <a:pt x="399" y="2083"/>
                </a:lnTo>
                <a:lnTo>
                  <a:pt x="392" y="2071"/>
                </a:lnTo>
                <a:lnTo>
                  <a:pt x="384" y="2059"/>
                </a:lnTo>
                <a:lnTo>
                  <a:pt x="368" y="2038"/>
                </a:lnTo>
                <a:lnTo>
                  <a:pt x="361" y="2028"/>
                </a:lnTo>
                <a:lnTo>
                  <a:pt x="322" y="1961"/>
                </a:lnTo>
                <a:lnTo>
                  <a:pt x="357" y="1813"/>
                </a:lnTo>
                <a:lnTo>
                  <a:pt x="368" y="1742"/>
                </a:lnTo>
                <a:lnTo>
                  <a:pt x="389" y="1585"/>
                </a:lnTo>
                <a:lnTo>
                  <a:pt x="389" y="1585"/>
                </a:lnTo>
                <a:lnTo>
                  <a:pt x="400" y="1585"/>
                </a:lnTo>
                <a:lnTo>
                  <a:pt x="426" y="1583"/>
                </a:lnTo>
                <a:lnTo>
                  <a:pt x="438" y="1581"/>
                </a:lnTo>
                <a:lnTo>
                  <a:pt x="450" y="1578"/>
                </a:lnTo>
                <a:lnTo>
                  <a:pt x="454" y="1575"/>
                </a:lnTo>
                <a:lnTo>
                  <a:pt x="458" y="1573"/>
                </a:lnTo>
                <a:lnTo>
                  <a:pt x="460" y="1570"/>
                </a:lnTo>
                <a:lnTo>
                  <a:pt x="461" y="1568"/>
                </a:lnTo>
                <a:lnTo>
                  <a:pt x="461" y="1568"/>
                </a:lnTo>
                <a:lnTo>
                  <a:pt x="461" y="1560"/>
                </a:lnTo>
                <a:lnTo>
                  <a:pt x="463" y="1554"/>
                </a:lnTo>
                <a:lnTo>
                  <a:pt x="466" y="1543"/>
                </a:lnTo>
                <a:lnTo>
                  <a:pt x="470" y="1535"/>
                </a:lnTo>
                <a:lnTo>
                  <a:pt x="471" y="1532"/>
                </a:lnTo>
                <a:lnTo>
                  <a:pt x="510" y="1411"/>
                </a:lnTo>
                <a:lnTo>
                  <a:pt x="510" y="1411"/>
                </a:lnTo>
                <a:lnTo>
                  <a:pt x="508" y="1426"/>
                </a:lnTo>
                <a:lnTo>
                  <a:pt x="505" y="1442"/>
                </a:lnTo>
                <a:lnTo>
                  <a:pt x="503" y="1460"/>
                </a:lnTo>
                <a:lnTo>
                  <a:pt x="502" y="1481"/>
                </a:lnTo>
                <a:lnTo>
                  <a:pt x="503" y="1502"/>
                </a:lnTo>
                <a:lnTo>
                  <a:pt x="505" y="1520"/>
                </a:lnTo>
                <a:lnTo>
                  <a:pt x="507" y="1529"/>
                </a:lnTo>
                <a:lnTo>
                  <a:pt x="510" y="1536"/>
                </a:lnTo>
                <a:lnTo>
                  <a:pt x="510" y="1536"/>
                </a:lnTo>
                <a:lnTo>
                  <a:pt x="538" y="1592"/>
                </a:lnTo>
                <a:lnTo>
                  <a:pt x="559" y="1642"/>
                </a:lnTo>
                <a:lnTo>
                  <a:pt x="559" y="1642"/>
                </a:lnTo>
                <a:lnTo>
                  <a:pt x="558" y="1652"/>
                </a:lnTo>
                <a:lnTo>
                  <a:pt x="557" y="1680"/>
                </a:lnTo>
                <a:lnTo>
                  <a:pt x="557" y="1700"/>
                </a:lnTo>
                <a:lnTo>
                  <a:pt x="557" y="1724"/>
                </a:lnTo>
                <a:lnTo>
                  <a:pt x="559" y="1753"/>
                </a:lnTo>
                <a:lnTo>
                  <a:pt x="564" y="1784"/>
                </a:lnTo>
                <a:lnTo>
                  <a:pt x="564" y="1784"/>
                </a:lnTo>
                <a:lnTo>
                  <a:pt x="575" y="1853"/>
                </a:lnTo>
                <a:lnTo>
                  <a:pt x="586" y="1918"/>
                </a:lnTo>
                <a:lnTo>
                  <a:pt x="598" y="1986"/>
                </a:lnTo>
                <a:lnTo>
                  <a:pt x="570" y="2064"/>
                </a:lnTo>
                <a:lnTo>
                  <a:pt x="570" y="2149"/>
                </a:lnTo>
                <a:lnTo>
                  <a:pt x="570" y="2149"/>
                </a:lnTo>
                <a:lnTo>
                  <a:pt x="589" y="2149"/>
                </a:lnTo>
                <a:lnTo>
                  <a:pt x="630" y="2147"/>
                </a:lnTo>
                <a:lnTo>
                  <a:pt x="653" y="2146"/>
                </a:lnTo>
                <a:lnTo>
                  <a:pt x="676" y="2142"/>
                </a:lnTo>
                <a:lnTo>
                  <a:pt x="694" y="2137"/>
                </a:lnTo>
                <a:lnTo>
                  <a:pt x="700" y="2135"/>
                </a:lnTo>
                <a:lnTo>
                  <a:pt x="705" y="2132"/>
                </a:lnTo>
                <a:lnTo>
                  <a:pt x="705" y="2132"/>
                </a:lnTo>
                <a:lnTo>
                  <a:pt x="712" y="2125"/>
                </a:lnTo>
                <a:lnTo>
                  <a:pt x="716" y="2119"/>
                </a:lnTo>
                <a:lnTo>
                  <a:pt x="718" y="2114"/>
                </a:lnTo>
                <a:lnTo>
                  <a:pt x="720" y="2108"/>
                </a:lnTo>
                <a:lnTo>
                  <a:pt x="718" y="2100"/>
                </a:lnTo>
                <a:lnTo>
                  <a:pt x="717" y="2094"/>
                </a:lnTo>
                <a:lnTo>
                  <a:pt x="712" y="2078"/>
                </a:lnTo>
                <a:lnTo>
                  <a:pt x="712" y="2078"/>
                </a:lnTo>
                <a:lnTo>
                  <a:pt x="707" y="2056"/>
                </a:lnTo>
                <a:lnTo>
                  <a:pt x="702" y="2034"/>
                </a:lnTo>
                <a:lnTo>
                  <a:pt x="699" y="2007"/>
                </a:lnTo>
                <a:lnTo>
                  <a:pt x="673" y="1979"/>
                </a:lnTo>
                <a:lnTo>
                  <a:pt x="673" y="1979"/>
                </a:lnTo>
                <a:lnTo>
                  <a:pt x="679" y="1958"/>
                </a:lnTo>
                <a:lnTo>
                  <a:pt x="688" y="1936"/>
                </a:lnTo>
                <a:lnTo>
                  <a:pt x="695" y="1907"/>
                </a:lnTo>
                <a:lnTo>
                  <a:pt x="704" y="1875"/>
                </a:lnTo>
                <a:lnTo>
                  <a:pt x="711" y="1840"/>
                </a:lnTo>
                <a:lnTo>
                  <a:pt x="713" y="1822"/>
                </a:lnTo>
                <a:lnTo>
                  <a:pt x="715" y="1805"/>
                </a:lnTo>
                <a:lnTo>
                  <a:pt x="716" y="1789"/>
                </a:lnTo>
                <a:lnTo>
                  <a:pt x="716" y="1773"/>
                </a:lnTo>
                <a:lnTo>
                  <a:pt x="716" y="1773"/>
                </a:lnTo>
                <a:lnTo>
                  <a:pt x="712" y="1687"/>
                </a:lnTo>
                <a:lnTo>
                  <a:pt x="712" y="1660"/>
                </a:lnTo>
                <a:lnTo>
                  <a:pt x="688" y="1581"/>
                </a:lnTo>
                <a:lnTo>
                  <a:pt x="765" y="1549"/>
                </a:lnTo>
                <a:lnTo>
                  <a:pt x="765" y="1549"/>
                </a:lnTo>
                <a:lnTo>
                  <a:pt x="759" y="1541"/>
                </a:lnTo>
                <a:lnTo>
                  <a:pt x="754" y="1531"/>
                </a:lnTo>
                <a:lnTo>
                  <a:pt x="749" y="1520"/>
                </a:lnTo>
                <a:lnTo>
                  <a:pt x="744" y="1509"/>
                </a:lnTo>
                <a:lnTo>
                  <a:pt x="743" y="1499"/>
                </a:lnTo>
                <a:lnTo>
                  <a:pt x="743" y="1496"/>
                </a:lnTo>
                <a:lnTo>
                  <a:pt x="744" y="1492"/>
                </a:lnTo>
                <a:lnTo>
                  <a:pt x="746" y="1491"/>
                </a:lnTo>
                <a:lnTo>
                  <a:pt x="751" y="1489"/>
                </a:lnTo>
                <a:lnTo>
                  <a:pt x="751" y="1489"/>
                </a:lnTo>
                <a:lnTo>
                  <a:pt x="765" y="1487"/>
                </a:lnTo>
                <a:lnTo>
                  <a:pt x="770" y="1486"/>
                </a:lnTo>
                <a:lnTo>
                  <a:pt x="773" y="1483"/>
                </a:lnTo>
                <a:lnTo>
                  <a:pt x="776" y="1478"/>
                </a:lnTo>
                <a:lnTo>
                  <a:pt x="778" y="1472"/>
                </a:lnTo>
                <a:lnTo>
                  <a:pt x="782" y="1450"/>
                </a:lnTo>
                <a:lnTo>
                  <a:pt x="782" y="1450"/>
                </a:lnTo>
                <a:lnTo>
                  <a:pt x="788" y="1417"/>
                </a:lnTo>
                <a:lnTo>
                  <a:pt x="792" y="1400"/>
                </a:lnTo>
                <a:lnTo>
                  <a:pt x="793" y="1382"/>
                </a:lnTo>
                <a:lnTo>
                  <a:pt x="794" y="1363"/>
                </a:lnTo>
                <a:lnTo>
                  <a:pt x="794" y="1346"/>
                </a:lnTo>
                <a:lnTo>
                  <a:pt x="791" y="1330"/>
                </a:lnTo>
                <a:lnTo>
                  <a:pt x="789" y="1323"/>
                </a:lnTo>
                <a:lnTo>
                  <a:pt x="786" y="1316"/>
                </a:lnTo>
                <a:lnTo>
                  <a:pt x="786" y="1316"/>
                </a:lnTo>
                <a:lnTo>
                  <a:pt x="775" y="1291"/>
                </a:lnTo>
                <a:lnTo>
                  <a:pt x="767" y="1272"/>
                </a:lnTo>
                <a:lnTo>
                  <a:pt x="761" y="1254"/>
                </a:lnTo>
                <a:lnTo>
                  <a:pt x="757" y="1241"/>
                </a:lnTo>
                <a:lnTo>
                  <a:pt x="757" y="1241"/>
                </a:lnTo>
                <a:lnTo>
                  <a:pt x="720" y="1057"/>
                </a:lnTo>
                <a:lnTo>
                  <a:pt x="720" y="993"/>
                </a:lnTo>
                <a:lnTo>
                  <a:pt x="720" y="993"/>
                </a:lnTo>
                <a:lnTo>
                  <a:pt x="724" y="996"/>
                </a:lnTo>
                <a:lnTo>
                  <a:pt x="731" y="999"/>
                </a:lnTo>
                <a:lnTo>
                  <a:pt x="735" y="1000"/>
                </a:lnTo>
                <a:lnTo>
                  <a:pt x="742" y="1000"/>
                </a:lnTo>
                <a:lnTo>
                  <a:pt x="744" y="997"/>
                </a:lnTo>
                <a:lnTo>
                  <a:pt x="746" y="996"/>
                </a:lnTo>
                <a:lnTo>
                  <a:pt x="748" y="993"/>
                </a:lnTo>
                <a:lnTo>
                  <a:pt x="748" y="988"/>
                </a:lnTo>
                <a:lnTo>
                  <a:pt x="748" y="983"/>
                </a:lnTo>
                <a:lnTo>
                  <a:pt x="748" y="975"/>
                </a:lnTo>
                <a:lnTo>
                  <a:pt x="748" y="975"/>
                </a:lnTo>
                <a:lnTo>
                  <a:pt x="743" y="951"/>
                </a:lnTo>
                <a:lnTo>
                  <a:pt x="740" y="939"/>
                </a:lnTo>
                <a:lnTo>
                  <a:pt x="739" y="935"/>
                </a:lnTo>
                <a:lnTo>
                  <a:pt x="738" y="934"/>
                </a:lnTo>
                <a:lnTo>
                  <a:pt x="733" y="933"/>
                </a:lnTo>
                <a:lnTo>
                  <a:pt x="733" y="933"/>
                </a:lnTo>
                <a:lnTo>
                  <a:pt x="731" y="931"/>
                </a:lnTo>
                <a:lnTo>
                  <a:pt x="727" y="929"/>
                </a:lnTo>
                <a:lnTo>
                  <a:pt x="721" y="919"/>
                </a:lnTo>
                <a:lnTo>
                  <a:pt x="715" y="908"/>
                </a:lnTo>
                <a:lnTo>
                  <a:pt x="712" y="904"/>
                </a:lnTo>
                <a:lnTo>
                  <a:pt x="709" y="902"/>
                </a:lnTo>
                <a:lnTo>
                  <a:pt x="709" y="902"/>
                </a:lnTo>
                <a:lnTo>
                  <a:pt x="705" y="902"/>
                </a:lnTo>
                <a:lnTo>
                  <a:pt x="701" y="901"/>
                </a:lnTo>
                <a:lnTo>
                  <a:pt x="690" y="902"/>
                </a:lnTo>
                <a:lnTo>
                  <a:pt x="678" y="903"/>
                </a:lnTo>
                <a:lnTo>
                  <a:pt x="678" y="903"/>
                </a:lnTo>
                <a:lnTo>
                  <a:pt x="676" y="900"/>
                </a:lnTo>
                <a:lnTo>
                  <a:pt x="672" y="893"/>
                </a:lnTo>
                <a:lnTo>
                  <a:pt x="668" y="885"/>
                </a:lnTo>
                <a:lnTo>
                  <a:pt x="668" y="885"/>
                </a:lnTo>
                <a:close/>
                <a:moveTo>
                  <a:pt x="219" y="662"/>
                </a:moveTo>
                <a:lnTo>
                  <a:pt x="219" y="662"/>
                </a:lnTo>
                <a:lnTo>
                  <a:pt x="223" y="678"/>
                </a:lnTo>
                <a:lnTo>
                  <a:pt x="225" y="696"/>
                </a:lnTo>
                <a:lnTo>
                  <a:pt x="225" y="696"/>
                </a:lnTo>
                <a:lnTo>
                  <a:pt x="228" y="702"/>
                </a:lnTo>
                <a:lnTo>
                  <a:pt x="231" y="713"/>
                </a:lnTo>
                <a:lnTo>
                  <a:pt x="239" y="731"/>
                </a:lnTo>
                <a:lnTo>
                  <a:pt x="239" y="731"/>
                </a:lnTo>
                <a:lnTo>
                  <a:pt x="240" y="736"/>
                </a:lnTo>
                <a:lnTo>
                  <a:pt x="239" y="744"/>
                </a:lnTo>
                <a:lnTo>
                  <a:pt x="236" y="758"/>
                </a:lnTo>
                <a:lnTo>
                  <a:pt x="236" y="758"/>
                </a:lnTo>
                <a:lnTo>
                  <a:pt x="236" y="759"/>
                </a:lnTo>
                <a:lnTo>
                  <a:pt x="237" y="761"/>
                </a:lnTo>
                <a:lnTo>
                  <a:pt x="244" y="765"/>
                </a:lnTo>
                <a:lnTo>
                  <a:pt x="250" y="770"/>
                </a:lnTo>
                <a:lnTo>
                  <a:pt x="256" y="773"/>
                </a:lnTo>
                <a:lnTo>
                  <a:pt x="256" y="773"/>
                </a:lnTo>
                <a:lnTo>
                  <a:pt x="258" y="777"/>
                </a:lnTo>
                <a:lnTo>
                  <a:pt x="259" y="782"/>
                </a:lnTo>
                <a:lnTo>
                  <a:pt x="259" y="795"/>
                </a:lnTo>
                <a:lnTo>
                  <a:pt x="258" y="810"/>
                </a:lnTo>
                <a:lnTo>
                  <a:pt x="256" y="820"/>
                </a:lnTo>
                <a:lnTo>
                  <a:pt x="256" y="820"/>
                </a:lnTo>
                <a:lnTo>
                  <a:pt x="256" y="824"/>
                </a:lnTo>
                <a:lnTo>
                  <a:pt x="257" y="829"/>
                </a:lnTo>
                <a:lnTo>
                  <a:pt x="262" y="838"/>
                </a:lnTo>
                <a:lnTo>
                  <a:pt x="270" y="852"/>
                </a:lnTo>
                <a:lnTo>
                  <a:pt x="288" y="882"/>
                </a:lnTo>
                <a:lnTo>
                  <a:pt x="273" y="895"/>
                </a:lnTo>
                <a:lnTo>
                  <a:pt x="242" y="884"/>
                </a:lnTo>
                <a:lnTo>
                  <a:pt x="208" y="862"/>
                </a:lnTo>
                <a:lnTo>
                  <a:pt x="149" y="772"/>
                </a:lnTo>
                <a:lnTo>
                  <a:pt x="148" y="761"/>
                </a:lnTo>
                <a:lnTo>
                  <a:pt x="155" y="713"/>
                </a:lnTo>
                <a:lnTo>
                  <a:pt x="166" y="696"/>
                </a:lnTo>
                <a:lnTo>
                  <a:pt x="199" y="685"/>
                </a:lnTo>
                <a:lnTo>
                  <a:pt x="219" y="662"/>
                </a:lnTo>
                <a:close/>
                <a:moveTo>
                  <a:pt x="793" y="682"/>
                </a:moveTo>
                <a:lnTo>
                  <a:pt x="860" y="687"/>
                </a:lnTo>
                <a:lnTo>
                  <a:pt x="817" y="734"/>
                </a:lnTo>
                <a:lnTo>
                  <a:pt x="773" y="723"/>
                </a:lnTo>
                <a:lnTo>
                  <a:pt x="773" y="707"/>
                </a:lnTo>
                <a:lnTo>
                  <a:pt x="793" y="68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12"/>
          <p:cNvSpPr>
            <a:spLocks noEditPoints="1"/>
          </p:cNvSpPr>
          <p:nvPr/>
        </p:nvSpPr>
        <p:spPr bwMode="auto">
          <a:xfrm>
            <a:off x="8398263" y="907644"/>
            <a:ext cx="568375" cy="1496424"/>
          </a:xfrm>
          <a:custGeom>
            <a:avLst/>
            <a:gdLst>
              <a:gd name="T0" fmla="*/ 339 w 769"/>
              <a:gd name="T1" fmla="*/ 1 h 2022"/>
              <a:gd name="T2" fmla="*/ 295 w 769"/>
              <a:gd name="T3" fmla="*/ 41 h 2022"/>
              <a:gd name="T4" fmla="*/ 256 w 769"/>
              <a:gd name="T5" fmla="*/ 102 h 2022"/>
              <a:gd name="T6" fmla="*/ 238 w 769"/>
              <a:gd name="T7" fmla="*/ 173 h 2022"/>
              <a:gd name="T8" fmla="*/ 172 w 769"/>
              <a:gd name="T9" fmla="*/ 249 h 2022"/>
              <a:gd name="T10" fmla="*/ 119 w 769"/>
              <a:gd name="T11" fmla="*/ 250 h 2022"/>
              <a:gd name="T12" fmla="*/ 87 w 769"/>
              <a:gd name="T13" fmla="*/ 284 h 2022"/>
              <a:gd name="T14" fmla="*/ 54 w 769"/>
              <a:gd name="T15" fmla="*/ 352 h 2022"/>
              <a:gd name="T16" fmla="*/ 2 w 769"/>
              <a:gd name="T17" fmla="*/ 411 h 2022"/>
              <a:gd name="T18" fmla="*/ 10 w 769"/>
              <a:gd name="T19" fmla="*/ 553 h 2022"/>
              <a:gd name="T20" fmla="*/ 52 w 769"/>
              <a:gd name="T21" fmla="*/ 668 h 2022"/>
              <a:gd name="T22" fmla="*/ 73 w 769"/>
              <a:gd name="T23" fmla="*/ 735 h 2022"/>
              <a:gd name="T24" fmla="*/ 64 w 769"/>
              <a:gd name="T25" fmla="*/ 773 h 2022"/>
              <a:gd name="T26" fmla="*/ 63 w 769"/>
              <a:gd name="T27" fmla="*/ 822 h 2022"/>
              <a:gd name="T28" fmla="*/ 58 w 769"/>
              <a:gd name="T29" fmla="*/ 909 h 2022"/>
              <a:gd name="T30" fmla="*/ 24 w 769"/>
              <a:gd name="T31" fmla="*/ 1007 h 2022"/>
              <a:gd name="T32" fmla="*/ 57 w 769"/>
              <a:gd name="T33" fmla="*/ 1157 h 2022"/>
              <a:gd name="T34" fmla="*/ 68 w 769"/>
              <a:gd name="T35" fmla="*/ 1559 h 2022"/>
              <a:gd name="T36" fmla="*/ 90 w 769"/>
              <a:gd name="T37" fmla="*/ 1697 h 2022"/>
              <a:gd name="T38" fmla="*/ 101 w 769"/>
              <a:gd name="T39" fmla="*/ 1880 h 2022"/>
              <a:gd name="T40" fmla="*/ 93 w 769"/>
              <a:gd name="T41" fmla="*/ 1942 h 2022"/>
              <a:gd name="T42" fmla="*/ 184 w 769"/>
              <a:gd name="T43" fmla="*/ 1970 h 2022"/>
              <a:gd name="T44" fmla="*/ 288 w 769"/>
              <a:gd name="T45" fmla="*/ 1935 h 2022"/>
              <a:gd name="T46" fmla="*/ 332 w 769"/>
              <a:gd name="T47" fmla="*/ 1911 h 2022"/>
              <a:gd name="T48" fmla="*/ 260 w 769"/>
              <a:gd name="T49" fmla="*/ 1822 h 2022"/>
              <a:gd name="T50" fmla="*/ 254 w 769"/>
              <a:gd name="T51" fmla="*/ 1779 h 2022"/>
              <a:gd name="T52" fmla="*/ 271 w 769"/>
              <a:gd name="T53" fmla="*/ 1302 h 2022"/>
              <a:gd name="T54" fmla="*/ 315 w 769"/>
              <a:gd name="T55" fmla="*/ 1520 h 2022"/>
              <a:gd name="T56" fmla="*/ 374 w 769"/>
              <a:gd name="T57" fmla="*/ 1768 h 2022"/>
              <a:gd name="T58" fmla="*/ 372 w 769"/>
              <a:gd name="T59" fmla="*/ 1869 h 2022"/>
              <a:gd name="T60" fmla="*/ 378 w 769"/>
              <a:gd name="T61" fmla="*/ 1930 h 2022"/>
              <a:gd name="T62" fmla="*/ 458 w 769"/>
              <a:gd name="T63" fmla="*/ 2009 h 2022"/>
              <a:gd name="T64" fmla="*/ 571 w 769"/>
              <a:gd name="T65" fmla="*/ 2017 h 2022"/>
              <a:gd name="T66" fmla="*/ 688 w 769"/>
              <a:gd name="T67" fmla="*/ 2014 h 2022"/>
              <a:gd name="T68" fmla="*/ 721 w 769"/>
              <a:gd name="T69" fmla="*/ 1973 h 2022"/>
              <a:gd name="T70" fmla="*/ 704 w 769"/>
              <a:gd name="T71" fmla="*/ 1946 h 2022"/>
              <a:gd name="T72" fmla="*/ 613 w 769"/>
              <a:gd name="T73" fmla="*/ 1919 h 2022"/>
              <a:gd name="T74" fmla="*/ 553 w 769"/>
              <a:gd name="T75" fmla="*/ 1856 h 2022"/>
              <a:gd name="T76" fmla="*/ 585 w 769"/>
              <a:gd name="T77" fmla="*/ 1823 h 2022"/>
              <a:gd name="T78" fmla="*/ 545 w 769"/>
              <a:gd name="T79" fmla="*/ 1785 h 2022"/>
              <a:gd name="T80" fmla="*/ 501 w 769"/>
              <a:gd name="T81" fmla="*/ 1500 h 2022"/>
              <a:gd name="T82" fmla="*/ 432 w 769"/>
              <a:gd name="T83" fmla="*/ 1048 h 2022"/>
              <a:gd name="T84" fmla="*/ 438 w 769"/>
              <a:gd name="T85" fmla="*/ 922 h 2022"/>
              <a:gd name="T86" fmla="*/ 457 w 769"/>
              <a:gd name="T87" fmla="*/ 740 h 2022"/>
              <a:gd name="T88" fmla="*/ 605 w 769"/>
              <a:gd name="T89" fmla="*/ 711 h 2022"/>
              <a:gd name="T90" fmla="*/ 672 w 769"/>
              <a:gd name="T91" fmla="*/ 679 h 2022"/>
              <a:gd name="T92" fmla="*/ 735 w 769"/>
              <a:gd name="T93" fmla="*/ 681 h 2022"/>
              <a:gd name="T94" fmla="*/ 769 w 769"/>
              <a:gd name="T95" fmla="*/ 605 h 2022"/>
              <a:gd name="T96" fmla="*/ 711 w 769"/>
              <a:gd name="T97" fmla="*/ 575 h 2022"/>
              <a:gd name="T98" fmla="*/ 519 w 769"/>
              <a:gd name="T99" fmla="*/ 558 h 2022"/>
              <a:gd name="T100" fmla="*/ 415 w 769"/>
              <a:gd name="T101" fmla="*/ 336 h 2022"/>
              <a:gd name="T102" fmla="*/ 412 w 769"/>
              <a:gd name="T103" fmla="*/ 291 h 2022"/>
              <a:gd name="T104" fmla="*/ 459 w 769"/>
              <a:gd name="T105" fmla="*/ 202 h 2022"/>
              <a:gd name="T106" fmla="*/ 479 w 769"/>
              <a:gd name="T107" fmla="*/ 40 h 2022"/>
              <a:gd name="T108" fmla="*/ 459 w 769"/>
              <a:gd name="T109" fmla="*/ 26 h 2022"/>
              <a:gd name="T110" fmla="*/ 415 w 769"/>
              <a:gd name="T111" fmla="*/ 15 h 2022"/>
              <a:gd name="T112" fmla="*/ 646 w 769"/>
              <a:gd name="T113" fmla="*/ 618 h 20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769" h="2022">
                <a:moveTo>
                  <a:pt x="383" y="12"/>
                </a:moveTo>
                <a:lnTo>
                  <a:pt x="383" y="12"/>
                </a:lnTo>
                <a:lnTo>
                  <a:pt x="361" y="4"/>
                </a:lnTo>
                <a:lnTo>
                  <a:pt x="347" y="1"/>
                </a:lnTo>
                <a:lnTo>
                  <a:pt x="342" y="0"/>
                </a:lnTo>
                <a:lnTo>
                  <a:pt x="339" y="1"/>
                </a:lnTo>
                <a:lnTo>
                  <a:pt x="339" y="1"/>
                </a:lnTo>
                <a:lnTo>
                  <a:pt x="333" y="8"/>
                </a:lnTo>
                <a:lnTo>
                  <a:pt x="323" y="20"/>
                </a:lnTo>
                <a:lnTo>
                  <a:pt x="311" y="33"/>
                </a:lnTo>
                <a:lnTo>
                  <a:pt x="306" y="37"/>
                </a:lnTo>
                <a:lnTo>
                  <a:pt x="301" y="40"/>
                </a:lnTo>
                <a:lnTo>
                  <a:pt x="301" y="40"/>
                </a:lnTo>
                <a:lnTo>
                  <a:pt x="295" y="41"/>
                </a:lnTo>
                <a:lnTo>
                  <a:pt x="289" y="45"/>
                </a:lnTo>
                <a:lnTo>
                  <a:pt x="284" y="50"/>
                </a:lnTo>
                <a:lnTo>
                  <a:pt x="282" y="52"/>
                </a:lnTo>
                <a:lnTo>
                  <a:pt x="279" y="57"/>
                </a:lnTo>
                <a:lnTo>
                  <a:pt x="279" y="57"/>
                </a:lnTo>
                <a:lnTo>
                  <a:pt x="271" y="75"/>
                </a:lnTo>
                <a:lnTo>
                  <a:pt x="256" y="102"/>
                </a:lnTo>
                <a:lnTo>
                  <a:pt x="243" y="129"/>
                </a:lnTo>
                <a:lnTo>
                  <a:pt x="237" y="143"/>
                </a:lnTo>
                <a:lnTo>
                  <a:pt x="237" y="143"/>
                </a:lnTo>
                <a:lnTo>
                  <a:pt x="235" y="155"/>
                </a:lnTo>
                <a:lnTo>
                  <a:pt x="237" y="164"/>
                </a:lnTo>
                <a:lnTo>
                  <a:pt x="238" y="173"/>
                </a:lnTo>
                <a:lnTo>
                  <a:pt x="238" y="173"/>
                </a:lnTo>
                <a:lnTo>
                  <a:pt x="239" y="177"/>
                </a:lnTo>
                <a:lnTo>
                  <a:pt x="239" y="182"/>
                </a:lnTo>
                <a:lnTo>
                  <a:pt x="238" y="192"/>
                </a:lnTo>
                <a:lnTo>
                  <a:pt x="234" y="204"/>
                </a:lnTo>
                <a:lnTo>
                  <a:pt x="203" y="247"/>
                </a:lnTo>
                <a:lnTo>
                  <a:pt x="203" y="247"/>
                </a:lnTo>
                <a:lnTo>
                  <a:pt x="172" y="249"/>
                </a:lnTo>
                <a:lnTo>
                  <a:pt x="148" y="250"/>
                </a:lnTo>
                <a:lnTo>
                  <a:pt x="137" y="252"/>
                </a:lnTo>
                <a:lnTo>
                  <a:pt x="131" y="254"/>
                </a:lnTo>
                <a:lnTo>
                  <a:pt x="131" y="254"/>
                </a:lnTo>
                <a:lnTo>
                  <a:pt x="126" y="254"/>
                </a:lnTo>
                <a:lnTo>
                  <a:pt x="123" y="252"/>
                </a:lnTo>
                <a:lnTo>
                  <a:pt x="119" y="250"/>
                </a:lnTo>
                <a:lnTo>
                  <a:pt x="115" y="248"/>
                </a:lnTo>
                <a:lnTo>
                  <a:pt x="112" y="248"/>
                </a:lnTo>
                <a:lnTo>
                  <a:pt x="107" y="250"/>
                </a:lnTo>
                <a:lnTo>
                  <a:pt x="101" y="257"/>
                </a:lnTo>
                <a:lnTo>
                  <a:pt x="93" y="269"/>
                </a:lnTo>
                <a:lnTo>
                  <a:pt x="93" y="269"/>
                </a:lnTo>
                <a:lnTo>
                  <a:pt x="87" y="284"/>
                </a:lnTo>
                <a:lnTo>
                  <a:pt x="82" y="296"/>
                </a:lnTo>
                <a:lnTo>
                  <a:pt x="75" y="319"/>
                </a:lnTo>
                <a:lnTo>
                  <a:pt x="71" y="329"/>
                </a:lnTo>
                <a:lnTo>
                  <a:pt x="68" y="337"/>
                </a:lnTo>
                <a:lnTo>
                  <a:pt x="63" y="346"/>
                </a:lnTo>
                <a:lnTo>
                  <a:pt x="54" y="352"/>
                </a:lnTo>
                <a:lnTo>
                  <a:pt x="54" y="352"/>
                </a:lnTo>
                <a:lnTo>
                  <a:pt x="37" y="364"/>
                </a:lnTo>
                <a:lnTo>
                  <a:pt x="28" y="370"/>
                </a:lnTo>
                <a:lnTo>
                  <a:pt x="21" y="378"/>
                </a:lnTo>
                <a:lnTo>
                  <a:pt x="15" y="385"/>
                </a:lnTo>
                <a:lnTo>
                  <a:pt x="10" y="394"/>
                </a:lnTo>
                <a:lnTo>
                  <a:pt x="5" y="402"/>
                </a:lnTo>
                <a:lnTo>
                  <a:pt x="2" y="411"/>
                </a:lnTo>
                <a:lnTo>
                  <a:pt x="2" y="411"/>
                </a:lnTo>
                <a:lnTo>
                  <a:pt x="0" y="424"/>
                </a:lnTo>
                <a:lnTo>
                  <a:pt x="0" y="443"/>
                </a:lnTo>
                <a:lnTo>
                  <a:pt x="2" y="466"/>
                </a:lnTo>
                <a:lnTo>
                  <a:pt x="4" y="490"/>
                </a:lnTo>
                <a:lnTo>
                  <a:pt x="9" y="534"/>
                </a:lnTo>
                <a:lnTo>
                  <a:pt x="10" y="553"/>
                </a:lnTo>
                <a:lnTo>
                  <a:pt x="20" y="581"/>
                </a:lnTo>
                <a:lnTo>
                  <a:pt x="32" y="594"/>
                </a:lnTo>
                <a:lnTo>
                  <a:pt x="32" y="594"/>
                </a:lnTo>
                <a:lnTo>
                  <a:pt x="39" y="629"/>
                </a:lnTo>
                <a:lnTo>
                  <a:pt x="47" y="654"/>
                </a:lnTo>
                <a:lnTo>
                  <a:pt x="49" y="663"/>
                </a:lnTo>
                <a:lnTo>
                  <a:pt x="52" y="668"/>
                </a:lnTo>
                <a:lnTo>
                  <a:pt x="52" y="668"/>
                </a:lnTo>
                <a:lnTo>
                  <a:pt x="62" y="676"/>
                </a:lnTo>
                <a:lnTo>
                  <a:pt x="65" y="679"/>
                </a:lnTo>
                <a:lnTo>
                  <a:pt x="65" y="679"/>
                </a:lnTo>
                <a:lnTo>
                  <a:pt x="68" y="692"/>
                </a:lnTo>
                <a:lnTo>
                  <a:pt x="71" y="719"/>
                </a:lnTo>
                <a:lnTo>
                  <a:pt x="73" y="735"/>
                </a:lnTo>
                <a:lnTo>
                  <a:pt x="73" y="749"/>
                </a:lnTo>
                <a:lnTo>
                  <a:pt x="73" y="758"/>
                </a:lnTo>
                <a:lnTo>
                  <a:pt x="71" y="762"/>
                </a:lnTo>
                <a:lnTo>
                  <a:pt x="70" y="765"/>
                </a:lnTo>
                <a:lnTo>
                  <a:pt x="70" y="765"/>
                </a:lnTo>
                <a:lnTo>
                  <a:pt x="66" y="768"/>
                </a:lnTo>
                <a:lnTo>
                  <a:pt x="64" y="773"/>
                </a:lnTo>
                <a:lnTo>
                  <a:pt x="62" y="780"/>
                </a:lnTo>
                <a:lnTo>
                  <a:pt x="60" y="788"/>
                </a:lnTo>
                <a:lnTo>
                  <a:pt x="59" y="804"/>
                </a:lnTo>
                <a:lnTo>
                  <a:pt x="60" y="811"/>
                </a:lnTo>
                <a:lnTo>
                  <a:pt x="62" y="817"/>
                </a:lnTo>
                <a:lnTo>
                  <a:pt x="62" y="817"/>
                </a:lnTo>
                <a:lnTo>
                  <a:pt x="63" y="822"/>
                </a:lnTo>
                <a:lnTo>
                  <a:pt x="63" y="822"/>
                </a:lnTo>
                <a:lnTo>
                  <a:pt x="62" y="822"/>
                </a:lnTo>
                <a:lnTo>
                  <a:pt x="60" y="821"/>
                </a:lnTo>
                <a:lnTo>
                  <a:pt x="59" y="823"/>
                </a:lnTo>
                <a:lnTo>
                  <a:pt x="59" y="832"/>
                </a:lnTo>
                <a:lnTo>
                  <a:pt x="59" y="832"/>
                </a:lnTo>
                <a:lnTo>
                  <a:pt x="58" y="909"/>
                </a:lnTo>
                <a:lnTo>
                  <a:pt x="57" y="952"/>
                </a:lnTo>
                <a:lnTo>
                  <a:pt x="54" y="974"/>
                </a:lnTo>
                <a:lnTo>
                  <a:pt x="54" y="974"/>
                </a:lnTo>
                <a:lnTo>
                  <a:pt x="53" y="978"/>
                </a:lnTo>
                <a:lnTo>
                  <a:pt x="49" y="982"/>
                </a:lnTo>
                <a:lnTo>
                  <a:pt x="38" y="993"/>
                </a:lnTo>
                <a:lnTo>
                  <a:pt x="24" y="1007"/>
                </a:lnTo>
                <a:lnTo>
                  <a:pt x="24" y="1007"/>
                </a:lnTo>
                <a:lnTo>
                  <a:pt x="26" y="1037"/>
                </a:lnTo>
                <a:lnTo>
                  <a:pt x="26" y="1037"/>
                </a:lnTo>
                <a:lnTo>
                  <a:pt x="31" y="1057"/>
                </a:lnTo>
                <a:lnTo>
                  <a:pt x="41" y="1097"/>
                </a:lnTo>
                <a:lnTo>
                  <a:pt x="50" y="1138"/>
                </a:lnTo>
                <a:lnTo>
                  <a:pt x="57" y="1157"/>
                </a:lnTo>
                <a:lnTo>
                  <a:pt x="57" y="1157"/>
                </a:lnTo>
                <a:lnTo>
                  <a:pt x="59" y="1175"/>
                </a:lnTo>
                <a:lnTo>
                  <a:pt x="60" y="1208"/>
                </a:lnTo>
                <a:lnTo>
                  <a:pt x="63" y="1255"/>
                </a:lnTo>
                <a:lnTo>
                  <a:pt x="70" y="1466"/>
                </a:lnTo>
                <a:lnTo>
                  <a:pt x="70" y="1466"/>
                </a:lnTo>
                <a:lnTo>
                  <a:pt x="68" y="1559"/>
                </a:lnTo>
                <a:lnTo>
                  <a:pt x="68" y="1559"/>
                </a:lnTo>
                <a:lnTo>
                  <a:pt x="71" y="1585"/>
                </a:lnTo>
                <a:lnTo>
                  <a:pt x="79" y="1627"/>
                </a:lnTo>
                <a:lnTo>
                  <a:pt x="86" y="1670"/>
                </a:lnTo>
                <a:lnTo>
                  <a:pt x="88" y="1687"/>
                </a:lnTo>
                <a:lnTo>
                  <a:pt x="90" y="1697"/>
                </a:lnTo>
                <a:lnTo>
                  <a:pt x="90" y="1697"/>
                </a:lnTo>
                <a:lnTo>
                  <a:pt x="92" y="1720"/>
                </a:lnTo>
                <a:lnTo>
                  <a:pt x="97" y="1758"/>
                </a:lnTo>
                <a:lnTo>
                  <a:pt x="104" y="1809"/>
                </a:lnTo>
                <a:lnTo>
                  <a:pt x="93" y="1828"/>
                </a:lnTo>
                <a:lnTo>
                  <a:pt x="93" y="1828"/>
                </a:lnTo>
                <a:lnTo>
                  <a:pt x="97" y="1853"/>
                </a:lnTo>
                <a:lnTo>
                  <a:pt x="101" y="1880"/>
                </a:lnTo>
                <a:lnTo>
                  <a:pt x="101" y="1880"/>
                </a:lnTo>
                <a:lnTo>
                  <a:pt x="96" y="1902"/>
                </a:lnTo>
                <a:lnTo>
                  <a:pt x="90" y="1924"/>
                </a:lnTo>
                <a:lnTo>
                  <a:pt x="90" y="1924"/>
                </a:lnTo>
                <a:lnTo>
                  <a:pt x="90" y="1927"/>
                </a:lnTo>
                <a:lnTo>
                  <a:pt x="90" y="1931"/>
                </a:lnTo>
                <a:lnTo>
                  <a:pt x="93" y="1942"/>
                </a:lnTo>
                <a:lnTo>
                  <a:pt x="98" y="1954"/>
                </a:lnTo>
                <a:lnTo>
                  <a:pt x="98" y="1954"/>
                </a:lnTo>
                <a:lnTo>
                  <a:pt x="110" y="1958"/>
                </a:lnTo>
                <a:lnTo>
                  <a:pt x="139" y="1964"/>
                </a:lnTo>
                <a:lnTo>
                  <a:pt x="168" y="1970"/>
                </a:lnTo>
                <a:lnTo>
                  <a:pt x="179" y="1971"/>
                </a:lnTo>
                <a:lnTo>
                  <a:pt x="184" y="1970"/>
                </a:lnTo>
                <a:lnTo>
                  <a:pt x="186" y="1970"/>
                </a:lnTo>
                <a:lnTo>
                  <a:pt x="186" y="1970"/>
                </a:lnTo>
                <a:lnTo>
                  <a:pt x="223" y="1943"/>
                </a:lnTo>
                <a:lnTo>
                  <a:pt x="223" y="1943"/>
                </a:lnTo>
                <a:lnTo>
                  <a:pt x="238" y="1942"/>
                </a:lnTo>
                <a:lnTo>
                  <a:pt x="271" y="1938"/>
                </a:lnTo>
                <a:lnTo>
                  <a:pt x="288" y="1935"/>
                </a:lnTo>
                <a:lnTo>
                  <a:pt x="305" y="1931"/>
                </a:lnTo>
                <a:lnTo>
                  <a:pt x="318" y="1927"/>
                </a:lnTo>
                <a:lnTo>
                  <a:pt x="323" y="1926"/>
                </a:lnTo>
                <a:lnTo>
                  <a:pt x="326" y="1924"/>
                </a:lnTo>
                <a:lnTo>
                  <a:pt x="326" y="1924"/>
                </a:lnTo>
                <a:lnTo>
                  <a:pt x="330" y="1919"/>
                </a:lnTo>
                <a:lnTo>
                  <a:pt x="332" y="1911"/>
                </a:lnTo>
                <a:lnTo>
                  <a:pt x="333" y="1903"/>
                </a:lnTo>
                <a:lnTo>
                  <a:pt x="333" y="1893"/>
                </a:lnTo>
                <a:lnTo>
                  <a:pt x="333" y="1878"/>
                </a:lnTo>
                <a:lnTo>
                  <a:pt x="332" y="1871"/>
                </a:lnTo>
                <a:lnTo>
                  <a:pt x="254" y="1843"/>
                </a:lnTo>
                <a:lnTo>
                  <a:pt x="254" y="1843"/>
                </a:lnTo>
                <a:lnTo>
                  <a:pt x="260" y="1822"/>
                </a:lnTo>
                <a:lnTo>
                  <a:pt x="263" y="1806"/>
                </a:lnTo>
                <a:lnTo>
                  <a:pt x="263" y="1800"/>
                </a:lnTo>
                <a:lnTo>
                  <a:pt x="262" y="1798"/>
                </a:lnTo>
                <a:lnTo>
                  <a:pt x="262" y="1798"/>
                </a:lnTo>
                <a:lnTo>
                  <a:pt x="260" y="1793"/>
                </a:lnTo>
                <a:lnTo>
                  <a:pt x="256" y="1787"/>
                </a:lnTo>
                <a:lnTo>
                  <a:pt x="254" y="1779"/>
                </a:lnTo>
                <a:lnTo>
                  <a:pt x="238" y="1697"/>
                </a:lnTo>
                <a:lnTo>
                  <a:pt x="218" y="1648"/>
                </a:lnTo>
                <a:lnTo>
                  <a:pt x="225" y="1506"/>
                </a:lnTo>
                <a:lnTo>
                  <a:pt x="243" y="1474"/>
                </a:lnTo>
                <a:lnTo>
                  <a:pt x="243" y="1424"/>
                </a:lnTo>
                <a:lnTo>
                  <a:pt x="271" y="1302"/>
                </a:lnTo>
                <a:lnTo>
                  <a:pt x="271" y="1302"/>
                </a:lnTo>
                <a:lnTo>
                  <a:pt x="288" y="1367"/>
                </a:lnTo>
                <a:lnTo>
                  <a:pt x="299" y="1413"/>
                </a:lnTo>
                <a:lnTo>
                  <a:pt x="304" y="1436"/>
                </a:lnTo>
                <a:lnTo>
                  <a:pt x="304" y="1436"/>
                </a:lnTo>
                <a:lnTo>
                  <a:pt x="309" y="1477"/>
                </a:lnTo>
                <a:lnTo>
                  <a:pt x="315" y="1520"/>
                </a:lnTo>
                <a:lnTo>
                  <a:pt x="315" y="1520"/>
                </a:lnTo>
                <a:lnTo>
                  <a:pt x="320" y="1536"/>
                </a:lnTo>
                <a:lnTo>
                  <a:pt x="328" y="1561"/>
                </a:lnTo>
                <a:lnTo>
                  <a:pt x="337" y="1586"/>
                </a:lnTo>
                <a:lnTo>
                  <a:pt x="342" y="1598"/>
                </a:lnTo>
                <a:lnTo>
                  <a:pt x="342" y="1598"/>
                </a:lnTo>
                <a:lnTo>
                  <a:pt x="358" y="1685"/>
                </a:lnTo>
                <a:lnTo>
                  <a:pt x="374" y="1768"/>
                </a:lnTo>
                <a:lnTo>
                  <a:pt x="383" y="1849"/>
                </a:lnTo>
                <a:lnTo>
                  <a:pt x="383" y="1849"/>
                </a:lnTo>
                <a:lnTo>
                  <a:pt x="377" y="1855"/>
                </a:lnTo>
                <a:lnTo>
                  <a:pt x="374" y="1861"/>
                </a:lnTo>
                <a:lnTo>
                  <a:pt x="372" y="1865"/>
                </a:lnTo>
                <a:lnTo>
                  <a:pt x="372" y="1865"/>
                </a:lnTo>
                <a:lnTo>
                  <a:pt x="372" y="1869"/>
                </a:lnTo>
                <a:lnTo>
                  <a:pt x="374" y="1873"/>
                </a:lnTo>
                <a:lnTo>
                  <a:pt x="376" y="1878"/>
                </a:lnTo>
                <a:lnTo>
                  <a:pt x="376" y="1884"/>
                </a:lnTo>
                <a:lnTo>
                  <a:pt x="376" y="1884"/>
                </a:lnTo>
                <a:lnTo>
                  <a:pt x="375" y="1900"/>
                </a:lnTo>
                <a:lnTo>
                  <a:pt x="374" y="1910"/>
                </a:lnTo>
                <a:lnTo>
                  <a:pt x="378" y="1930"/>
                </a:lnTo>
                <a:lnTo>
                  <a:pt x="378" y="1976"/>
                </a:lnTo>
                <a:lnTo>
                  <a:pt x="378" y="1976"/>
                </a:lnTo>
                <a:lnTo>
                  <a:pt x="388" y="1981"/>
                </a:lnTo>
                <a:lnTo>
                  <a:pt x="413" y="1993"/>
                </a:lnTo>
                <a:lnTo>
                  <a:pt x="427" y="2000"/>
                </a:lnTo>
                <a:lnTo>
                  <a:pt x="443" y="2006"/>
                </a:lnTo>
                <a:lnTo>
                  <a:pt x="458" y="2009"/>
                </a:lnTo>
                <a:lnTo>
                  <a:pt x="470" y="2011"/>
                </a:lnTo>
                <a:lnTo>
                  <a:pt x="470" y="2011"/>
                </a:lnTo>
                <a:lnTo>
                  <a:pt x="511" y="2011"/>
                </a:lnTo>
                <a:lnTo>
                  <a:pt x="528" y="2009"/>
                </a:lnTo>
                <a:lnTo>
                  <a:pt x="528" y="2009"/>
                </a:lnTo>
                <a:lnTo>
                  <a:pt x="549" y="2013"/>
                </a:lnTo>
                <a:lnTo>
                  <a:pt x="571" y="2017"/>
                </a:lnTo>
                <a:lnTo>
                  <a:pt x="598" y="2019"/>
                </a:lnTo>
                <a:lnTo>
                  <a:pt x="626" y="2022"/>
                </a:lnTo>
                <a:lnTo>
                  <a:pt x="640" y="2022"/>
                </a:lnTo>
                <a:lnTo>
                  <a:pt x="654" y="2020"/>
                </a:lnTo>
                <a:lnTo>
                  <a:pt x="666" y="2019"/>
                </a:lnTo>
                <a:lnTo>
                  <a:pt x="678" y="2017"/>
                </a:lnTo>
                <a:lnTo>
                  <a:pt x="688" y="2014"/>
                </a:lnTo>
                <a:lnTo>
                  <a:pt x="695" y="2009"/>
                </a:lnTo>
                <a:lnTo>
                  <a:pt x="695" y="2009"/>
                </a:lnTo>
                <a:lnTo>
                  <a:pt x="708" y="1998"/>
                </a:lnTo>
                <a:lnTo>
                  <a:pt x="716" y="1987"/>
                </a:lnTo>
                <a:lnTo>
                  <a:pt x="719" y="1982"/>
                </a:lnTo>
                <a:lnTo>
                  <a:pt x="720" y="1977"/>
                </a:lnTo>
                <a:lnTo>
                  <a:pt x="721" y="1973"/>
                </a:lnTo>
                <a:lnTo>
                  <a:pt x="721" y="1968"/>
                </a:lnTo>
                <a:lnTo>
                  <a:pt x="721" y="1963"/>
                </a:lnTo>
                <a:lnTo>
                  <a:pt x="719" y="1959"/>
                </a:lnTo>
                <a:lnTo>
                  <a:pt x="716" y="1955"/>
                </a:lnTo>
                <a:lnTo>
                  <a:pt x="713" y="1952"/>
                </a:lnTo>
                <a:lnTo>
                  <a:pt x="709" y="1948"/>
                </a:lnTo>
                <a:lnTo>
                  <a:pt x="704" y="1946"/>
                </a:lnTo>
                <a:lnTo>
                  <a:pt x="692" y="1941"/>
                </a:lnTo>
                <a:lnTo>
                  <a:pt x="692" y="1941"/>
                </a:lnTo>
                <a:lnTo>
                  <a:pt x="638" y="1930"/>
                </a:lnTo>
                <a:lnTo>
                  <a:pt x="628" y="1926"/>
                </a:lnTo>
                <a:lnTo>
                  <a:pt x="620" y="1924"/>
                </a:lnTo>
                <a:lnTo>
                  <a:pt x="615" y="1920"/>
                </a:lnTo>
                <a:lnTo>
                  <a:pt x="613" y="1919"/>
                </a:lnTo>
                <a:lnTo>
                  <a:pt x="612" y="1918"/>
                </a:lnTo>
                <a:lnTo>
                  <a:pt x="612" y="1918"/>
                </a:lnTo>
                <a:lnTo>
                  <a:pt x="610" y="1913"/>
                </a:lnTo>
                <a:lnTo>
                  <a:pt x="604" y="1904"/>
                </a:lnTo>
                <a:lnTo>
                  <a:pt x="583" y="1883"/>
                </a:lnTo>
                <a:lnTo>
                  <a:pt x="553" y="1856"/>
                </a:lnTo>
                <a:lnTo>
                  <a:pt x="553" y="1856"/>
                </a:lnTo>
                <a:lnTo>
                  <a:pt x="561" y="1853"/>
                </a:lnTo>
                <a:lnTo>
                  <a:pt x="568" y="1849"/>
                </a:lnTo>
                <a:lnTo>
                  <a:pt x="575" y="1844"/>
                </a:lnTo>
                <a:lnTo>
                  <a:pt x="582" y="1837"/>
                </a:lnTo>
                <a:lnTo>
                  <a:pt x="584" y="1833"/>
                </a:lnTo>
                <a:lnTo>
                  <a:pt x="585" y="1828"/>
                </a:lnTo>
                <a:lnTo>
                  <a:pt x="585" y="1823"/>
                </a:lnTo>
                <a:lnTo>
                  <a:pt x="583" y="1818"/>
                </a:lnTo>
                <a:lnTo>
                  <a:pt x="580" y="1813"/>
                </a:lnTo>
                <a:lnTo>
                  <a:pt x="575" y="1809"/>
                </a:lnTo>
                <a:lnTo>
                  <a:pt x="575" y="1809"/>
                </a:lnTo>
                <a:lnTo>
                  <a:pt x="564" y="1798"/>
                </a:lnTo>
                <a:lnTo>
                  <a:pt x="553" y="1790"/>
                </a:lnTo>
                <a:lnTo>
                  <a:pt x="545" y="1785"/>
                </a:lnTo>
                <a:lnTo>
                  <a:pt x="536" y="1782"/>
                </a:lnTo>
                <a:lnTo>
                  <a:pt x="525" y="1778"/>
                </a:lnTo>
                <a:lnTo>
                  <a:pt x="520" y="1778"/>
                </a:lnTo>
                <a:lnTo>
                  <a:pt x="525" y="1714"/>
                </a:lnTo>
                <a:lnTo>
                  <a:pt x="492" y="1607"/>
                </a:lnTo>
                <a:lnTo>
                  <a:pt x="512" y="1542"/>
                </a:lnTo>
                <a:lnTo>
                  <a:pt x="501" y="1500"/>
                </a:lnTo>
                <a:lnTo>
                  <a:pt x="498" y="1448"/>
                </a:lnTo>
                <a:lnTo>
                  <a:pt x="484" y="1372"/>
                </a:lnTo>
                <a:lnTo>
                  <a:pt x="473" y="1197"/>
                </a:lnTo>
                <a:lnTo>
                  <a:pt x="453" y="1110"/>
                </a:lnTo>
                <a:lnTo>
                  <a:pt x="431" y="1052"/>
                </a:lnTo>
                <a:lnTo>
                  <a:pt x="431" y="1052"/>
                </a:lnTo>
                <a:lnTo>
                  <a:pt x="432" y="1048"/>
                </a:lnTo>
                <a:lnTo>
                  <a:pt x="434" y="1039"/>
                </a:lnTo>
                <a:lnTo>
                  <a:pt x="436" y="1020"/>
                </a:lnTo>
                <a:lnTo>
                  <a:pt x="435" y="996"/>
                </a:lnTo>
                <a:lnTo>
                  <a:pt x="435" y="996"/>
                </a:lnTo>
                <a:lnTo>
                  <a:pt x="435" y="980"/>
                </a:lnTo>
                <a:lnTo>
                  <a:pt x="436" y="962"/>
                </a:lnTo>
                <a:lnTo>
                  <a:pt x="438" y="922"/>
                </a:lnTo>
                <a:lnTo>
                  <a:pt x="445" y="870"/>
                </a:lnTo>
                <a:lnTo>
                  <a:pt x="445" y="870"/>
                </a:lnTo>
                <a:lnTo>
                  <a:pt x="446" y="858"/>
                </a:lnTo>
                <a:lnTo>
                  <a:pt x="451" y="838"/>
                </a:lnTo>
                <a:lnTo>
                  <a:pt x="456" y="820"/>
                </a:lnTo>
                <a:lnTo>
                  <a:pt x="457" y="806"/>
                </a:lnTo>
                <a:lnTo>
                  <a:pt x="457" y="740"/>
                </a:lnTo>
                <a:lnTo>
                  <a:pt x="457" y="740"/>
                </a:lnTo>
                <a:lnTo>
                  <a:pt x="474" y="739"/>
                </a:lnTo>
                <a:lnTo>
                  <a:pt x="517" y="734"/>
                </a:lnTo>
                <a:lnTo>
                  <a:pt x="541" y="729"/>
                </a:lnTo>
                <a:lnTo>
                  <a:pt x="568" y="723"/>
                </a:lnTo>
                <a:lnTo>
                  <a:pt x="593" y="716"/>
                </a:lnTo>
                <a:lnTo>
                  <a:pt x="605" y="711"/>
                </a:lnTo>
                <a:lnTo>
                  <a:pt x="615" y="706"/>
                </a:lnTo>
                <a:lnTo>
                  <a:pt x="615" y="706"/>
                </a:lnTo>
                <a:lnTo>
                  <a:pt x="645" y="690"/>
                </a:lnTo>
                <a:lnTo>
                  <a:pt x="662" y="681"/>
                </a:lnTo>
                <a:lnTo>
                  <a:pt x="670" y="679"/>
                </a:lnTo>
                <a:lnTo>
                  <a:pt x="672" y="679"/>
                </a:lnTo>
                <a:lnTo>
                  <a:pt x="672" y="679"/>
                </a:lnTo>
                <a:lnTo>
                  <a:pt x="688" y="683"/>
                </a:lnTo>
                <a:lnTo>
                  <a:pt x="705" y="686"/>
                </a:lnTo>
                <a:lnTo>
                  <a:pt x="722" y="689"/>
                </a:lnTo>
                <a:lnTo>
                  <a:pt x="722" y="689"/>
                </a:lnTo>
                <a:lnTo>
                  <a:pt x="726" y="687"/>
                </a:lnTo>
                <a:lnTo>
                  <a:pt x="731" y="685"/>
                </a:lnTo>
                <a:lnTo>
                  <a:pt x="735" y="681"/>
                </a:lnTo>
                <a:lnTo>
                  <a:pt x="739" y="676"/>
                </a:lnTo>
                <a:lnTo>
                  <a:pt x="748" y="664"/>
                </a:lnTo>
                <a:lnTo>
                  <a:pt x="755" y="649"/>
                </a:lnTo>
                <a:lnTo>
                  <a:pt x="761" y="635"/>
                </a:lnTo>
                <a:lnTo>
                  <a:pt x="766" y="620"/>
                </a:lnTo>
                <a:lnTo>
                  <a:pt x="769" y="609"/>
                </a:lnTo>
                <a:lnTo>
                  <a:pt x="769" y="605"/>
                </a:lnTo>
                <a:lnTo>
                  <a:pt x="768" y="603"/>
                </a:lnTo>
                <a:lnTo>
                  <a:pt x="768" y="603"/>
                </a:lnTo>
                <a:lnTo>
                  <a:pt x="765" y="601"/>
                </a:lnTo>
                <a:lnTo>
                  <a:pt x="760" y="597"/>
                </a:lnTo>
                <a:lnTo>
                  <a:pt x="744" y="588"/>
                </a:lnTo>
                <a:lnTo>
                  <a:pt x="727" y="581"/>
                </a:lnTo>
                <a:lnTo>
                  <a:pt x="711" y="575"/>
                </a:lnTo>
                <a:lnTo>
                  <a:pt x="735" y="544"/>
                </a:lnTo>
                <a:lnTo>
                  <a:pt x="737" y="528"/>
                </a:lnTo>
                <a:lnTo>
                  <a:pt x="737" y="528"/>
                </a:lnTo>
                <a:lnTo>
                  <a:pt x="708" y="525"/>
                </a:lnTo>
                <a:lnTo>
                  <a:pt x="650" y="520"/>
                </a:lnTo>
                <a:lnTo>
                  <a:pt x="569" y="511"/>
                </a:lnTo>
                <a:lnTo>
                  <a:pt x="519" y="558"/>
                </a:lnTo>
                <a:lnTo>
                  <a:pt x="519" y="558"/>
                </a:lnTo>
                <a:lnTo>
                  <a:pt x="516" y="544"/>
                </a:lnTo>
                <a:lnTo>
                  <a:pt x="509" y="522"/>
                </a:lnTo>
                <a:lnTo>
                  <a:pt x="497" y="468"/>
                </a:lnTo>
                <a:lnTo>
                  <a:pt x="481" y="397"/>
                </a:lnTo>
                <a:lnTo>
                  <a:pt x="481" y="397"/>
                </a:lnTo>
                <a:lnTo>
                  <a:pt x="415" y="336"/>
                </a:lnTo>
                <a:lnTo>
                  <a:pt x="415" y="336"/>
                </a:lnTo>
                <a:lnTo>
                  <a:pt x="407" y="324"/>
                </a:lnTo>
                <a:lnTo>
                  <a:pt x="400" y="315"/>
                </a:lnTo>
                <a:lnTo>
                  <a:pt x="400" y="315"/>
                </a:lnTo>
                <a:lnTo>
                  <a:pt x="403" y="306"/>
                </a:lnTo>
                <a:lnTo>
                  <a:pt x="407" y="297"/>
                </a:lnTo>
                <a:lnTo>
                  <a:pt x="412" y="291"/>
                </a:lnTo>
                <a:lnTo>
                  <a:pt x="412" y="291"/>
                </a:lnTo>
                <a:lnTo>
                  <a:pt x="416" y="285"/>
                </a:lnTo>
                <a:lnTo>
                  <a:pt x="423" y="275"/>
                </a:lnTo>
                <a:lnTo>
                  <a:pt x="435" y="252"/>
                </a:lnTo>
                <a:lnTo>
                  <a:pt x="435" y="252"/>
                </a:lnTo>
                <a:lnTo>
                  <a:pt x="459" y="202"/>
                </a:lnTo>
                <a:lnTo>
                  <a:pt x="459" y="202"/>
                </a:lnTo>
                <a:lnTo>
                  <a:pt x="479" y="176"/>
                </a:lnTo>
                <a:lnTo>
                  <a:pt x="493" y="156"/>
                </a:lnTo>
                <a:lnTo>
                  <a:pt x="501" y="144"/>
                </a:lnTo>
                <a:lnTo>
                  <a:pt x="501" y="144"/>
                </a:lnTo>
                <a:lnTo>
                  <a:pt x="509" y="116"/>
                </a:lnTo>
                <a:lnTo>
                  <a:pt x="503" y="83"/>
                </a:lnTo>
                <a:lnTo>
                  <a:pt x="479" y="40"/>
                </a:lnTo>
                <a:lnTo>
                  <a:pt x="479" y="40"/>
                </a:lnTo>
                <a:lnTo>
                  <a:pt x="479" y="37"/>
                </a:lnTo>
                <a:lnTo>
                  <a:pt x="476" y="31"/>
                </a:lnTo>
                <a:lnTo>
                  <a:pt x="474" y="29"/>
                </a:lnTo>
                <a:lnTo>
                  <a:pt x="470" y="26"/>
                </a:lnTo>
                <a:lnTo>
                  <a:pt x="465" y="25"/>
                </a:lnTo>
                <a:lnTo>
                  <a:pt x="459" y="26"/>
                </a:lnTo>
                <a:lnTo>
                  <a:pt x="459" y="26"/>
                </a:lnTo>
                <a:lnTo>
                  <a:pt x="452" y="28"/>
                </a:lnTo>
                <a:lnTo>
                  <a:pt x="445" y="26"/>
                </a:lnTo>
                <a:lnTo>
                  <a:pt x="437" y="25"/>
                </a:lnTo>
                <a:lnTo>
                  <a:pt x="430" y="23"/>
                </a:lnTo>
                <a:lnTo>
                  <a:pt x="420" y="18"/>
                </a:lnTo>
                <a:lnTo>
                  <a:pt x="415" y="15"/>
                </a:lnTo>
                <a:lnTo>
                  <a:pt x="383" y="12"/>
                </a:lnTo>
                <a:close/>
                <a:moveTo>
                  <a:pt x="646" y="618"/>
                </a:moveTo>
                <a:lnTo>
                  <a:pt x="645" y="618"/>
                </a:lnTo>
                <a:lnTo>
                  <a:pt x="540" y="623"/>
                </a:lnTo>
                <a:lnTo>
                  <a:pt x="540" y="623"/>
                </a:lnTo>
                <a:lnTo>
                  <a:pt x="533" y="594"/>
                </a:lnTo>
                <a:lnTo>
                  <a:pt x="646" y="618"/>
                </a:lnTo>
                <a:close/>
                <a:moveTo>
                  <a:pt x="573" y="520"/>
                </a:moveTo>
                <a:lnTo>
                  <a:pt x="725" y="536"/>
                </a:lnTo>
                <a:lnTo>
                  <a:pt x="659" y="608"/>
                </a:lnTo>
                <a:lnTo>
                  <a:pt x="529" y="582"/>
                </a:lnTo>
                <a:lnTo>
                  <a:pt x="524" y="565"/>
                </a:lnTo>
                <a:lnTo>
                  <a:pt x="573" y="52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13"/>
          <p:cNvSpPr>
            <a:spLocks noEditPoints="1"/>
          </p:cNvSpPr>
          <p:nvPr/>
        </p:nvSpPr>
        <p:spPr bwMode="auto">
          <a:xfrm>
            <a:off x="2771724" y="4756567"/>
            <a:ext cx="553573" cy="1583752"/>
          </a:xfrm>
          <a:custGeom>
            <a:avLst/>
            <a:gdLst>
              <a:gd name="T0" fmla="*/ 493 w 749"/>
              <a:gd name="T1" fmla="*/ 1 h 2139"/>
              <a:gd name="T2" fmla="*/ 486 w 749"/>
              <a:gd name="T3" fmla="*/ 6 h 2139"/>
              <a:gd name="T4" fmla="*/ 463 w 749"/>
              <a:gd name="T5" fmla="*/ 4 h 2139"/>
              <a:gd name="T6" fmla="*/ 414 w 749"/>
              <a:gd name="T7" fmla="*/ 4 h 2139"/>
              <a:gd name="T8" fmla="*/ 410 w 749"/>
              <a:gd name="T9" fmla="*/ 12 h 2139"/>
              <a:gd name="T10" fmla="*/ 395 w 749"/>
              <a:gd name="T11" fmla="*/ 23 h 2139"/>
              <a:gd name="T12" fmla="*/ 354 w 749"/>
              <a:gd name="T13" fmla="*/ 49 h 2139"/>
              <a:gd name="T14" fmla="*/ 346 w 749"/>
              <a:gd name="T15" fmla="*/ 81 h 2139"/>
              <a:gd name="T16" fmla="*/ 338 w 749"/>
              <a:gd name="T17" fmla="*/ 131 h 2139"/>
              <a:gd name="T18" fmla="*/ 330 w 749"/>
              <a:gd name="T19" fmla="*/ 214 h 2139"/>
              <a:gd name="T20" fmla="*/ 349 w 749"/>
              <a:gd name="T21" fmla="*/ 274 h 2139"/>
              <a:gd name="T22" fmla="*/ 361 w 749"/>
              <a:gd name="T23" fmla="*/ 327 h 2139"/>
              <a:gd name="T24" fmla="*/ 409 w 749"/>
              <a:gd name="T25" fmla="*/ 339 h 2139"/>
              <a:gd name="T26" fmla="*/ 319 w 749"/>
              <a:gd name="T27" fmla="*/ 488 h 2139"/>
              <a:gd name="T28" fmla="*/ 286 w 749"/>
              <a:gd name="T29" fmla="*/ 627 h 2139"/>
              <a:gd name="T30" fmla="*/ 198 w 749"/>
              <a:gd name="T31" fmla="*/ 691 h 2139"/>
              <a:gd name="T32" fmla="*/ 108 w 749"/>
              <a:gd name="T33" fmla="*/ 606 h 2139"/>
              <a:gd name="T34" fmla="*/ 50 w 749"/>
              <a:gd name="T35" fmla="*/ 644 h 2139"/>
              <a:gd name="T36" fmla="*/ 95 w 749"/>
              <a:gd name="T37" fmla="*/ 683 h 2139"/>
              <a:gd name="T38" fmla="*/ 86 w 749"/>
              <a:gd name="T39" fmla="*/ 696 h 2139"/>
              <a:gd name="T40" fmla="*/ 106 w 749"/>
              <a:gd name="T41" fmla="*/ 733 h 2139"/>
              <a:gd name="T42" fmla="*/ 127 w 749"/>
              <a:gd name="T43" fmla="*/ 769 h 2139"/>
              <a:gd name="T44" fmla="*/ 184 w 749"/>
              <a:gd name="T45" fmla="*/ 781 h 2139"/>
              <a:gd name="T46" fmla="*/ 226 w 749"/>
              <a:gd name="T47" fmla="*/ 781 h 2139"/>
              <a:gd name="T48" fmla="*/ 203 w 749"/>
              <a:gd name="T49" fmla="*/ 1073 h 2139"/>
              <a:gd name="T50" fmla="*/ 181 w 749"/>
              <a:gd name="T51" fmla="*/ 1279 h 2139"/>
              <a:gd name="T52" fmla="*/ 138 w 749"/>
              <a:gd name="T53" fmla="*/ 1461 h 2139"/>
              <a:gd name="T54" fmla="*/ 129 w 749"/>
              <a:gd name="T55" fmla="*/ 1833 h 2139"/>
              <a:gd name="T56" fmla="*/ 131 w 749"/>
              <a:gd name="T57" fmla="*/ 1999 h 2139"/>
              <a:gd name="T58" fmla="*/ 102 w 749"/>
              <a:gd name="T59" fmla="*/ 2051 h 2139"/>
              <a:gd name="T60" fmla="*/ 23 w 749"/>
              <a:gd name="T61" fmla="*/ 2076 h 2139"/>
              <a:gd name="T62" fmla="*/ 0 w 749"/>
              <a:gd name="T63" fmla="*/ 2098 h 2139"/>
              <a:gd name="T64" fmla="*/ 20 w 749"/>
              <a:gd name="T65" fmla="*/ 2131 h 2139"/>
              <a:gd name="T66" fmla="*/ 173 w 749"/>
              <a:gd name="T67" fmla="*/ 2137 h 2139"/>
              <a:gd name="T68" fmla="*/ 285 w 749"/>
              <a:gd name="T69" fmla="*/ 2132 h 2139"/>
              <a:gd name="T70" fmla="*/ 496 w 749"/>
              <a:gd name="T71" fmla="*/ 2121 h 2139"/>
              <a:gd name="T72" fmla="*/ 526 w 749"/>
              <a:gd name="T73" fmla="*/ 2007 h 2139"/>
              <a:gd name="T74" fmla="*/ 531 w 749"/>
              <a:gd name="T75" fmla="*/ 1852 h 2139"/>
              <a:gd name="T76" fmla="*/ 576 w 749"/>
              <a:gd name="T77" fmla="*/ 1687 h 2139"/>
              <a:gd name="T78" fmla="*/ 584 w 749"/>
              <a:gd name="T79" fmla="*/ 1487 h 2139"/>
              <a:gd name="T80" fmla="*/ 584 w 749"/>
              <a:gd name="T81" fmla="*/ 1269 h 2139"/>
              <a:gd name="T82" fmla="*/ 644 w 749"/>
              <a:gd name="T83" fmla="*/ 1086 h 2139"/>
              <a:gd name="T84" fmla="*/ 679 w 749"/>
              <a:gd name="T85" fmla="*/ 967 h 2139"/>
              <a:gd name="T86" fmla="*/ 724 w 749"/>
              <a:gd name="T87" fmla="*/ 411 h 2139"/>
              <a:gd name="T88" fmla="*/ 611 w 749"/>
              <a:gd name="T89" fmla="*/ 159 h 2139"/>
              <a:gd name="T90" fmla="*/ 600 w 749"/>
              <a:gd name="T91" fmla="*/ 82 h 2139"/>
              <a:gd name="T92" fmla="*/ 541 w 749"/>
              <a:gd name="T93" fmla="*/ 18 h 2139"/>
              <a:gd name="T94" fmla="*/ 414 w 749"/>
              <a:gd name="T95" fmla="*/ 1674 h 2139"/>
              <a:gd name="T96" fmla="*/ 414 w 749"/>
              <a:gd name="T97" fmla="*/ 1727 h 2139"/>
              <a:gd name="T98" fmla="*/ 383 w 749"/>
              <a:gd name="T99" fmla="*/ 1864 h 2139"/>
              <a:gd name="T100" fmla="*/ 350 w 749"/>
              <a:gd name="T101" fmla="*/ 1991 h 2139"/>
              <a:gd name="T102" fmla="*/ 289 w 749"/>
              <a:gd name="T103" fmla="*/ 2065 h 2139"/>
              <a:gd name="T104" fmla="*/ 296 w 749"/>
              <a:gd name="T105" fmla="*/ 1933 h 2139"/>
              <a:gd name="T106" fmla="*/ 292 w 749"/>
              <a:gd name="T107" fmla="*/ 1658 h 2139"/>
              <a:gd name="T108" fmla="*/ 311 w 749"/>
              <a:gd name="T109" fmla="*/ 1571 h 2139"/>
              <a:gd name="T110" fmla="*/ 383 w 749"/>
              <a:gd name="T111" fmla="*/ 1411 h 21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749" h="2139">
                <a:moveTo>
                  <a:pt x="526" y="8"/>
                </a:moveTo>
                <a:lnTo>
                  <a:pt x="526" y="8"/>
                </a:lnTo>
                <a:lnTo>
                  <a:pt x="514" y="5"/>
                </a:lnTo>
                <a:lnTo>
                  <a:pt x="507" y="4"/>
                </a:lnTo>
                <a:lnTo>
                  <a:pt x="501" y="4"/>
                </a:lnTo>
                <a:lnTo>
                  <a:pt x="493" y="1"/>
                </a:lnTo>
                <a:lnTo>
                  <a:pt x="493" y="1"/>
                </a:lnTo>
                <a:lnTo>
                  <a:pt x="490" y="0"/>
                </a:lnTo>
                <a:lnTo>
                  <a:pt x="487" y="0"/>
                </a:lnTo>
                <a:lnTo>
                  <a:pt x="487" y="1"/>
                </a:lnTo>
                <a:lnTo>
                  <a:pt x="487" y="2"/>
                </a:lnTo>
                <a:lnTo>
                  <a:pt x="487" y="5"/>
                </a:lnTo>
                <a:lnTo>
                  <a:pt x="487" y="6"/>
                </a:lnTo>
                <a:lnTo>
                  <a:pt x="486" y="6"/>
                </a:lnTo>
                <a:lnTo>
                  <a:pt x="486" y="6"/>
                </a:lnTo>
                <a:lnTo>
                  <a:pt x="478" y="5"/>
                </a:lnTo>
                <a:lnTo>
                  <a:pt x="469" y="1"/>
                </a:lnTo>
                <a:lnTo>
                  <a:pt x="469" y="1"/>
                </a:lnTo>
                <a:lnTo>
                  <a:pt x="466" y="1"/>
                </a:lnTo>
                <a:lnTo>
                  <a:pt x="465" y="1"/>
                </a:lnTo>
                <a:lnTo>
                  <a:pt x="463" y="4"/>
                </a:lnTo>
                <a:lnTo>
                  <a:pt x="459" y="6"/>
                </a:lnTo>
                <a:lnTo>
                  <a:pt x="455" y="6"/>
                </a:lnTo>
                <a:lnTo>
                  <a:pt x="450" y="6"/>
                </a:lnTo>
                <a:lnTo>
                  <a:pt x="450" y="6"/>
                </a:lnTo>
                <a:lnTo>
                  <a:pt x="431" y="4"/>
                </a:lnTo>
                <a:lnTo>
                  <a:pt x="422" y="4"/>
                </a:lnTo>
                <a:lnTo>
                  <a:pt x="414" y="4"/>
                </a:lnTo>
                <a:lnTo>
                  <a:pt x="414" y="4"/>
                </a:lnTo>
                <a:lnTo>
                  <a:pt x="410" y="5"/>
                </a:lnTo>
                <a:lnTo>
                  <a:pt x="409" y="6"/>
                </a:lnTo>
                <a:lnTo>
                  <a:pt x="408" y="7"/>
                </a:lnTo>
                <a:lnTo>
                  <a:pt x="409" y="8"/>
                </a:lnTo>
                <a:lnTo>
                  <a:pt x="410" y="11"/>
                </a:lnTo>
                <a:lnTo>
                  <a:pt x="410" y="12"/>
                </a:lnTo>
                <a:lnTo>
                  <a:pt x="409" y="13"/>
                </a:lnTo>
                <a:lnTo>
                  <a:pt x="409" y="13"/>
                </a:lnTo>
                <a:lnTo>
                  <a:pt x="405" y="15"/>
                </a:lnTo>
                <a:lnTo>
                  <a:pt x="401" y="18"/>
                </a:lnTo>
                <a:lnTo>
                  <a:pt x="398" y="21"/>
                </a:lnTo>
                <a:lnTo>
                  <a:pt x="395" y="23"/>
                </a:lnTo>
                <a:lnTo>
                  <a:pt x="395" y="23"/>
                </a:lnTo>
                <a:lnTo>
                  <a:pt x="392" y="26"/>
                </a:lnTo>
                <a:lnTo>
                  <a:pt x="388" y="29"/>
                </a:lnTo>
                <a:lnTo>
                  <a:pt x="385" y="35"/>
                </a:lnTo>
                <a:lnTo>
                  <a:pt x="385" y="35"/>
                </a:lnTo>
                <a:lnTo>
                  <a:pt x="372" y="40"/>
                </a:lnTo>
                <a:lnTo>
                  <a:pt x="361" y="45"/>
                </a:lnTo>
                <a:lnTo>
                  <a:pt x="354" y="49"/>
                </a:lnTo>
                <a:lnTo>
                  <a:pt x="354" y="49"/>
                </a:lnTo>
                <a:lnTo>
                  <a:pt x="352" y="51"/>
                </a:lnTo>
                <a:lnTo>
                  <a:pt x="352" y="54"/>
                </a:lnTo>
                <a:lnTo>
                  <a:pt x="352" y="60"/>
                </a:lnTo>
                <a:lnTo>
                  <a:pt x="351" y="68"/>
                </a:lnTo>
                <a:lnTo>
                  <a:pt x="350" y="73"/>
                </a:lnTo>
                <a:lnTo>
                  <a:pt x="346" y="81"/>
                </a:lnTo>
                <a:lnTo>
                  <a:pt x="346" y="81"/>
                </a:lnTo>
                <a:lnTo>
                  <a:pt x="344" y="88"/>
                </a:lnTo>
                <a:lnTo>
                  <a:pt x="340" y="95"/>
                </a:lnTo>
                <a:lnTo>
                  <a:pt x="338" y="109"/>
                </a:lnTo>
                <a:lnTo>
                  <a:pt x="338" y="121"/>
                </a:lnTo>
                <a:lnTo>
                  <a:pt x="338" y="131"/>
                </a:lnTo>
                <a:lnTo>
                  <a:pt x="338" y="131"/>
                </a:lnTo>
                <a:lnTo>
                  <a:pt x="338" y="163"/>
                </a:lnTo>
                <a:lnTo>
                  <a:pt x="338" y="181"/>
                </a:lnTo>
                <a:lnTo>
                  <a:pt x="338" y="193"/>
                </a:lnTo>
                <a:lnTo>
                  <a:pt x="338" y="193"/>
                </a:lnTo>
                <a:lnTo>
                  <a:pt x="334" y="204"/>
                </a:lnTo>
                <a:lnTo>
                  <a:pt x="330" y="214"/>
                </a:lnTo>
                <a:lnTo>
                  <a:pt x="330" y="214"/>
                </a:lnTo>
                <a:lnTo>
                  <a:pt x="329" y="217"/>
                </a:lnTo>
                <a:lnTo>
                  <a:pt x="329" y="219"/>
                </a:lnTo>
                <a:lnTo>
                  <a:pt x="333" y="224"/>
                </a:lnTo>
                <a:lnTo>
                  <a:pt x="338" y="229"/>
                </a:lnTo>
                <a:lnTo>
                  <a:pt x="346" y="263"/>
                </a:lnTo>
                <a:lnTo>
                  <a:pt x="346" y="263"/>
                </a:lnTo>
                <a:lnTo>
                  <a:pt x="349" y="274"/>
                </a:lnTo>
                <a:lnTo>
                  <a:pt x="351" y="284"/>
                </a:lnTo>
                <a:lnTo>
                  <a:pt x="351" y="291"/>
                </a:lnTo>
                <a:lnTo>
                  <a:pt x="351" y="291"/>
                </a:lnTo>
                <a:lnTo>
                  <a:pt x="351" y="299"/>
                </a:lnTo>
                <a:lnTo>
                  <a:pt x="352" y="307"/>
                </a:lnTo>
                <a:lnTo>
                  <a:pt x="356" y="317"/>
                </a:lnTo>
                <a:lnTo>
                  <a:pt x="361" y="327"/>
                </a:lnTo>
                <a:lnTo>
                  <a:pt x="361" y="327"/>
                </a:lnTo>
                <a:lnTo>
                  <a:pt x="366" y="332"/>
                </a:lnTo>
                <a:lnTo>
                  <a:pt x="373" y="335"/>
                </a:lnTo>
                <a:lnTo>
                  <a:pt x="381" y="338"/>
                </a:lnTo>
                <a:lnTo>
                  <a:pt x="389" y="339"/>
                </a:lnTo>
                <a:lnTo>
                  <a:pt x="403" y="339"/>
                </a:lnTo>
                <a:lnTo>
                  <a:pt x="409" y="339"/>
                </a:lnTo>
                <a:lnTo>
                  <a:pt x="378" y="383"/>
                </a:lnTo>
                <a:lnTo>
                  <a:pt x="378" y="383"/>
                </a:lnTo>
                <a:lnTo>
                  <a:pt x="352" y="425"/>
                </a:lnTo>
                <a:lnTo>
                  <a:pt x="323" y="474"/>
                </a:lnTo>
                <a:lnTo>
                  <a:pt x="323" y="474"/>
                </a:lnTo>
                <a:lnTo>
                  <a:pt x="321" y="480"/>
                </a:lnTo>
                <a:lnTo>
                  <a:pt x="319" y="488"/>
                </a:lnTo>
                <a:lnTo>
                  <a:pt x="316" y="513"/>
                </a:lnTo>
                <a:lnTo>
                  <a:pt x="313" y="536"/>
                </a:lnTo>
                <a:lnTo>
                  <a:pt x="311" y="551"/>
                </a:lnTo>
                <a:lnTo>
                  <a:pt x="311" y="551"/>
                </a:lnTo>
                <a:lnTo>
                  <a:pt x="302" y="579"/>
                </a:lnTo>
                <a:lnTo>
                  <a:pt x="295" y="602"/>
                </a:lnTo>
                <a:lnTo>
                  <a:pt x="286" y="627"/>
                </a:lnTo>
                <a:lnTo>
                  <a:pt x="286" y="627"/>
                </a:lnTo>
                <a:lnTo>
                  <a:pt x="270" y="674"/>
                </a:lnTo>
                <a:lnTo>
                  <a:pt x="263" y="696"/>
                </a:lnTo>
                <a:lnTo>
                  <a:pt x="256" y="699"/>
                </a:lnTo>
                <a:lnTo>
                  <a:pt x="228" y="701"/>
                </a:lnTo>
                <a:lnTo>
                  <a:pt x="198" y="691"/>
                </a:lnTo>
                <a:lnTo>
                  <a:pt x="198" y="691"/>
                </a:lnTo>
                <a:lnTo>
                  <a:pt x="191" y="688"/>
                </a:lnTo>
                <a:lnTo>
                  <a:pt x="177" y="677"/>
                </a:lnTo>
                <a:lnTo>
                  <a:pt x="176" y="677"/>
                </a:lnTo>
                <a:lnTo>
                  <a:pt x="181" y="673"/>
                </a:lnTo>
                <a:lnTo>
                  <a:pt x="184" y="661"/>
                </a:lnTo>
                <a:lnTo>
                  <a:pt x="115" y="608"/>
                </a:lnTo>
                <a:lnTo>
                  <a:pt x="108" y="606"/>
                </a:lnTo>
                <a:lnTo>
                  <a:pt x="40" y="619"/>
                </a:lnTo>
                <a:lnTo>
                  <a:pt x="40" y="619"/>
                </a:lnTo>
                <a:lnTo>
                  <a:pt x="42" y="627"/>
                </a:lnTo>
                <a:lnTo>
                  <a:pt x="43" y="636"/>
                </a:lnTo>
                <a:lnTo>
                  <a:pt x="43" y="636"/>
                </a:lnTo>
                <a:lnTo>
                  <a:pt x="45" y="639"/>
                </a:lnTo>
                <a:lnTo>
                  <a:pt x="50" y="644"/>
                </a:lnTo>
                <a:lnTo>
                  <a:pt x="70" y="657"/>
                </a:lnTo>
                <a:lnTo>
                  <a:pt x="111" y="687"/>
                </a:lnTo>
                <a:lnTo>
                  <a:pt x="111" y="687"/>
                </a:lnTo>
                <a:lnTo>
                  <a:pt x="109" y="687"/>
                </a:lnTo>
                <a:lnTo>
                  <a:pt x="105" y="687"/>
                </a:lnTo>
                <a:lnTo>
                  <a:pt x="99" y="684"/>
                </a:lnTo>
                <a:lnTo>
                  <a:pt x="95" y="683"/>
                </a:lnTo>
                <a:lnTo>
                  <a:pt x="92" y="683"/>
                </a:lnTo>
                <a:lnTo>
                  <a:pt x="88" y="684"/>
                </a:lnTo>
                <a:lnTo>
                  <a:pt x="86" y="687"/>
                </a:lnTo>
                <a:lnTo>
                  <a:pt x="86" y="687"/>
                </a:lnTo>
                <a:lnTo>
                  <a:pt x="84" y="689"/>
                </a:lnTo>
                <a:lnTo>
                  <a:pt x="84" y="691"/>
                </a:lnTo>
                <a:lnTo>
                  <a:pt x="86" y="696"/>
                </a:lnTo>
                <a:lnTo>
                  <a:pt x="88" y="702"/>
                </a:lnTo>
                <a:lnTo>
                  <a:pt x="92" y="709"/>
                </a:lnTo>
                <a:lnTo>
                  <a:pt x="99" y="718"/>
                </a:lnTo>
                <a:lnTo>
                  <a:pt x="103" y="723"/>
                </a:lnTo>
                <a:lnTo>
                  <a:pt x="103" y="723"/>
                </a:lnTo>
                <a:lnTo>
                  <a:pt x="104" y="727"/>
                </a:lnTo>
                <a:lnTo>
                  <a:pt x="106" y="733"/>
                </a:lnTo>
                <a:lnTo>
                  <a:pt x="108" y="742"/>
                </a:lnTo>
                <a:lnTo>
                  <a:pt x="108" y="742"/>
                </a:lnTo>
                <a:lnTo>
                  <a:pt x="108" y="748"/>
                </a:lnTo>
                <a:lnTo>
                  <a:pt x="110" y="753"/>
                </a:lnTo>
                <a:lnTo>
                  <a:pt x="113" y="756"/>
                </a:lnTo>
                <a:lnTo>
                  <a:pt x="116" y="760"/>
                </a:lnTo>
                <a:lnTo>
                  <a:pt x="127" y="769"/>
                </a:lnTo>
                <a:lnTo>
                  <a:pt x="143" y="778"/>
                </a:lnTo>
                <a:lnTo>
                  <a:pt x="143" y="778"/>
                </a:lnTo>
                <a:lnTo>
                  <a:pt x="148" y="781"/>
                </a:lnTo>
                <a:lnTo>
                  <a:pt x="153" y="782"/>
                </a:lnTo>
                <a:lnTo>
                  <a:pt x="164" y="783"/>
                </a:lnTo>
                <a:lnTo>
                  <a:pt x="174" y="783"/>
                </a:lnTo>
                <a:lnTo>
                  <a:pt x="184" y="781"/>
                </a:lnTo>
                <a:lnTo>
                  <a:pt x="199" y="777"/>
                </a:lnTo>
                <a:lnTo>
                  <a:pt x="204" y="776"/>
                </a:lnTo>
                <a:lnTo>
                  <a:pt x="206" y="776"/>
                </a:lnTo>
                <a:lnTo>
                  <a:pt x="206" y="776"/>
                </a:lnTo>
                <a:lnTo>
                  <a:pt x="207" y="777"/>
                </a:lnTo>
                <a:lnTo>
                  <a:pt x="212" y="778"/>
                </a:lnTo>
                <a:lnTo>
                  <a:pt x="226" y="781"/>
                </a:lnTo>
                <a:lnTo>
                  <a:pt x="246" y="786"/>
                </a:lnTo>
                <a:lnTo>
                  <a:pt x="244" y="802"/>
                </a:lnTo>
                <a:lnTo>
                  <a:pt x="241" y="849"/>
                </a:lnTo>
                <a:lnTo>
                  <a:pt x="241" y="849"/>
                </a:lnTo>
                <a:lnTo>
                  <a:pt x="223" y="955"/>
                </a:lnTo>
                <a:lnTo>
                  <a:pt x="203" y="1073"/>
                </a:lnTo>
                <a:lnTo>
                  <a:pt x="203" y="1073"/>
                </a:lnTo>
                <a:lnTo>
                  <a:pt x="203" y="1081"/>
                </a:lnTo>
                <a:lnTo>
                  <a:pt x="203" y="1090"/>
                </a:lnTo>
                <a:lnTo>
                  <a:pt x="204" y="1110"/>
                </a:lnTo>
                <a:lnTo>
                  <a:pt x="208" y="1133"/>
                </a:lnTo>
                <a:lnTo>
                  <a:pt x="208" y="1133"/>
                </a:lnTo>
                <a:lnTo>
                  <a:pt x="192" y="1217"/>
                </a:lnTo>
                <a:lnTo>
                  <a:pt x="181" y="1279"/>
                </a:lnTo>
                <a:lnTo>
                  <a:pt x="173" y="1317"/>
                </a:lnTo>
                <a:lnTo>
                  <a:pt x="173" y="1317"/>
                </a:lnTo>
                <a:lnTo>
                  <a:pt x="164" y="1349"/>
                </a:lnTo>
                <a:lnTo>
                  <a:pt x="153" y="1396"/>
                </a:lnTo>
                <a:lnTo>
                  <a:pt x="143" y="1441"/>
                </a:lnTo>
                <a:lnTo>
                  <a:pt x="138" y="1461"/>
                </a:lnTo>
                <a:lnTo>
                  <a:pt x="138" y="1461"/>
                </a:lnTo>
                <a:lnTo>
                  <a:pt x="133" y="1492"/>
                </a:lnTo>
                <a:lnTo>
                  <a:pt x="126" y="1553"/>
                </a:lnTo>
                <a:lnTo>
                  <a:pt x="115" y="1641"/>
                </a:lnTo>
                <a:lnTo>
                  <a:pt x="115" y="1641"/>
                </a:lnTo>
                <a:lnTo>
                  <a:pt x="122" y="1734"/>
                </a:lnTo>
                <a:lnTo>
                  <a:pt x="129" y="1833"/>
                </a:lnTo>
                <a:lnTo>
                  <a:pt x="129" y="1833"/>
                </a:lnTo>
                <a:lnTo>
                  <a:pt x="130" y="1876"/>
                </a:lnTo>
                <a:lnTo>
                  <a:pt x="130" y="1911"/>
                </a:lnTo>
                <a:lnTo>
                  <a:pt x="131" y="1941"/>
                </a:lnTo>
                <a:lnTo>
                  <a:pt x="131" y="1941"/>
                </a:lnTo>
                <a:lnTo>
                  <a:pt x="132" y="1964"/>
                </a:lnTo>
                <a:lnTo>
                  <a:pt x="132" y="1984"/>
                </a:lnTo>
                <a:lnTo>
                  <a:pt x="131" y="1999"/>
                </a:lnTo>
                <a:lnTo>
                  <a:pt x="129" y="2007"/>
                </a:lnTo>
                <a:lnTo>
                  <a:pt x="129" y="2007"/>
                </a:lnTo>
                <a:lnTo>
                  <a:pt x="121" y="2026"/>
                </a:lnTo>
                <a:lnTo>
                  <a:pt x="113" y="2041"/>
                </a:lnTo>
                <a:lnTo>
                  <a:pt x="113" y="2041"/>
                </a:lnTo>
                <a:lnTo>
                  <a:pt x="108" y="2045"/>
                </a:lnTo>
                <a:lnTo>
                  <a:pt x="102" y="2051"/>
                </a:lnTo>
                <a:lnTo>
                  <a:pt x="94" y="2056"/>
                </a:lnTo>
                <a:lnTo>
                  <a:pt x="88" y="2061"/>
                </a:lnTo>
                <a:lnTo>
                  <a:pt x="88" y="2061"/>
                </a:lnTo>
                <a:lnTo>
                  <a:pt x="83" y="2062"/>
                </a:lnTo>
                <a:lnTo>
                  <a:pt x="75" y="2065"/>
                </a:lnTo>
                <a:lnTo>
                  <a:pt x="49" y="2070"/>
                </a:lnTo>
                <a:lnTo>
                  <a:pt x="23" y="2076"/>
                </a:lnTo>
                <a:lnTo>
                  <a:pt x="13" y="2078"/>
                </a:lnTo>
                <a:lnTo>
                  <a:pt x="7" y="2079"/>
                </a:lnTo>
                <a:lnTo>
                  <a:pt x="7" y="2079"/>
                </a:lnTo>
                <a:lnTo>
                  <a:pt x="4" y="2082"/>
                </a:lnTo>
                <a:lnTo>
                  <a:pt x="1" y="2087"/>
                </a:lnTo>
                <a:lnTo>
                  <a:pt x="0" y="2092"/>
                </a:lnTo>
                <a:lnTo>
                  <a:pt x="0" y="2098"/>
                </a:lnTo>
                <a:lnTo>
                  <a:pt x="1" y="2105"/>
                </a:lnTo>
                <a:lnTo>
                  <a:pt x="2" y="2111"/>
                </a:lnTo>
                <a:lnTo>
                  <a:pt x="5" y="2119"/>
                </a:lnTo>
                <a:lnTo>
                  <a:pt x="10" y="2125"/>
                </a:lnTo>
                <a:lnTo>
                  <a:pt x="10" y="2125"/>
                </a:lnTo>
                <a:lnTo>
                  <a:pt x="13" y="2128"/>
                </a:lnTo>
                <a:lnTo>
                  <a:pt x="20" y="2131"/>
                </a:lnTo>
                <a:lnTo>
                  <a:pt x="28" y="2132"/>
                </a:lnTo>
                <a:lnTo>
                  <a:pt x="39" y="2135"/>
                </a:lnTo>
                <a:lnTo>
                  <a:pt x="66" y="2137"/>
                </a:lnTo>
                <a:lnTo>
                  <a:pt x="95" y="2137"/>
                </a:lnTo>
                <a:lnTo>
                  <a:pt x="148" y="2138"/>
                </a:lnTo>
                <a:lnTo>
                  <a:pt x="173" y="2137"/>
                </a:lnTo>
                <a:lnTo>
                  <a:pt x="173" y="2137"/>
                </a:lnTo>
                <a:lnTo>
                  <a:pt x="185" y="2138"/>
                </a:lnTo>
                <a:lnTo>
                  <a:pt x="215" y="2139"/>
                </a:lnTo>
                <a:lnTo>
                  <a:pt x="234" y="2139"/>
                </a:lnTo>
                <a:lnTo>
                  <a:pt x="253" y="2138"/>
                </a:lnTo>
                <a:lnTo>
                  <a:pt x="270" y="2136"/>
                </a:lnTo>
                <a:lnTo>
                  <a:pt x="285" y="2132"/>
                </a:lnTo>
                <a:lnTo>
                  <a:pt x="285" y="2132"/>
                </a:lnTo>
                <a:lnTo>
                  <a:pt x="306" y="2124"/>
                </a:lnTo>
                <a:lnTo>
                  <a:pt x="322" y="2117"/>
                </a:lnTo>
                <a:lnTo>
                  <a:pt x="335" y="2111"/>
                </a:lnTo>
                <a:lnTo>
                  <a:pt x="383" y="2114"/>
                </a:lnTo>
                <a:lnTo>
                  <a:pt x="404" y="2132"/>
                </a:lnTo>
                <a:lnTo>
                  <a:pt x="496" y="2121"/>
                </a:lnTo>
                <a:lnTo>
                  <a:pt x="496" y="2121"/>
                </a:lnTo>
                <a:lnTo>
                  <a:pt x="505" y="2109"/>
                </a:lnTo>
                <a:lnTo>
                  <a:pt x="512" y="2100"/>
                </a:lnTo>
                <a:lnTo>
                  <a:pt x="514" y="2097"/>
                </a:lnTo>
                <a:lnTo>
                  <a:pt x="514" y="2094"/>
                </a:lnTo>
                <a:lnTo>
                  <a:pt x="514" y="2094"/>
                </a:lnTo>
                <a:lnTo>
                  <a:pt x="507" y="2007"/>
                </a:lnTo>
                <a:lnTo>
                  <a:pt x="526" y="2007"/>
                </a:lnTo>
                <a:lnTo>
                  <a:pt x="526" y="2007"/>
                </a:lnTo>
                <a:lnTo>
                  <a:pt x="527" y="2006"/>
                </a:lnTo>
                <a:lnTo>
                  <a:pt x="527" y="2001"/>
                </a:lnTo>
                <a:lnTo>
                  <a:pt x="529" y="1984"/>
                </a:lnTo>
                <a:lnTo>
                  <a:pt x="531" y="1930"/>
                </a:lnTo>
                <a:lnTo>
                  <a:pt x="531" y="1852"/>
                </a:lnTo>
                <a:lnTo>
                  <a:pt x="531" y="1852"/>
                </a:lnTo>
                <a:lnTo>
                  <a:pt x="551" y="1791"/>
                </a:lnTo>
                <a:lnTo>
                  <a:pt x="563" y="1748"/>
                </a:lnTo>
                <a:lnTo>
                  <a:pt x="569" y="1724"/>
                </a:lnTo>
                <a:lnTo>
                  <a:pt x="569" y="1724"/>
                </a:lnTo>
                <a:lnTo>
                  <a:pt x="570" y="1713"/>
                </a:lnTo>
                <a:lnTo>
                  <a:pt x="576" y="1687"/>
                </a:lnTo>
                <a:lnTo>
                  <a:pt x="576" y="1687"/>
                </a:lnTo>
                <a:lnTo>
                  <a:pt x="579" y="1671"/>
                </a:lnTo>
                <a:lnTo>
                  <a:pt x="581" y="1645"/>
                </a:lnTo>
                <a:lnTo>
                  <a:pt x="585" y="1580"/>
                </a:lnTo>
                <a:lnTo>
                  <a:pt x="586" y="1519"/>
                </a:lnTo>
                <a:lnTo>
                  <a:pt x="585" y="1498"/>
                </a:lnTo>
                <a:lnTo>
                  <a:pt x="584" y="1487"/>
                </a:lnTo>
                <a:lnTo>
                  <a:pt x="584" y="1487"/>
                </a:lnTo>
                <a:lnTo>
                  <a:pt x="581" y="1478"/>
                </a:lnTo>
                <a:lnTo>
                  <a:pt x="579" y="1461"/>
                </a:lnTo>
                <a:lnTo>
                  <a:pt x="574" y="1414"/>
                </a:lnTo>
                <a:lnTo>
                  <a:pt x="567" y="1341"/>
                </a:lnTo>
                <a:lnTo>
                  <a:pt x="567" y="1341"/>
                </a:lnTo>
                <a:lnTo>
                  <a:pt x="573" y="1317"/>
                </a:lnTo>
                <a:lnTo>
                  <a:pt x="584" y="1269"/>
                </a:lnTo>
                <a:lnTo>
                  <a:pt x="601" y="1202"/>
                </a:lnTo>
                <a:lnTo>
                  <a:pt x="622" y="1207"/>
                </a:lnTo>
                <a:lnTo>
                  <a:pt x="636" y="1142"/>
                </a:lnTo>
                <a:lnTo>
                  <a:pt x="636" y="1142"/>
                </a:lnTo>
                <a:lnTo>
                  <a:pt x="641" y="1115"/>
                </a:lnTo>
                <a:lnTo>
                  <a:pt x="644" y="1094"/>
                </a:lnTo>
                <a:lnTo>
                  <a:pt x="644" y="1086"/>
                </a:lnTo>
                <a:lnTo>
                  <a:pt x="644" y="1079"/>
                </a:lnTo>
                <a:lnTo>
                  <a:pt x="644" y="1079"/>
                </a:lnTo>
                <a:lnTo>
                  <a:pt x="645" y="1072"/>
                </a:lnTo>
                <a:lnTo>
                  <a:pt x="649" y="1059"/>
                </a:lnTo>
                <a:lnTo>
                  <a:pt x="661" y="1022"/>
                </a:lnTo>
                <a:lnTo>
                  <a:pt x="673" y="985"/>
                </a:lnTo>
                <a:lnTo>
                  <a:pt x="679" y="967"/>
                </a:lnTo>
                <a:lnTo>
                  <a:pt x="679" y="967"/>
                </a:lnTo>
                <a:lnTo>
                  <a:pt x="682" y="962"/>
                </a:lnTo>
                <a:lnTo>
                  <a:pt x="688" y="951"/>
                </a:lnTo>
                <a:lnTo>
                  <a:pt x="705" y="918"/>
                </a:lnTo>
                <a:lnTo>
                  <a:pt x="729" y="871"/>
                </a:lnTo>
                <a:lnTo>
                  <a:pt x="749" y="641"/>
                </a:lnTo>
                <a:lnTo>
                  <a:pt x="724" y="411"/>
                </a:lnTo>
                <a:lnTo>
                  <a:pt x="606" y="316"/>
                </a:lnTo>
                <a:lnTo>
                  <a:pt x="598" y="286"/>
                </a:lnTo>
                <a:lnTo>
                  <a:pt x="586" y="266"/>
                </a:lnTo>
                <a:lnTo>
                  <a:pt x="586" y="266"/>
                </a:lnTo>
                <a:lnTo>
                  <a:pt x="611" y="171"/>
                </a:lnTo>
                <a:lnTo>
                  <a:pt x="611" y="171"/>
                </a:lnTo>
                <a:lnTo>
                  <a:pt x="611" y="159"/>
                </a:lnTo>
                <a:lnTo>
                  <a:pt x="611" y="141"/>
                </a:lnTo>
                <a:lnTo>
                  <a:pt x="611" y="104"/>
                </a:lnTo>
                <a:lnTo>
                  <a:pt x="611" y="104"/>
                </a:lnTo>
                <a:lnTo>
                  <a:pt x="609" y="98"/>
                </a:lnTo>
                <a:lnTo>
                  <a:pt x="607" y="93"/>
                </a:lnTo>
                <a:lnTo>
                  <a:pt x="605" y="87"/>
                </a:lnTo>
                <a:lnTo>
                  <a:pt x="600" y="82"/>
                </a:lnTo>
                <a:lnTo>
                  <a:pt x="591" y="72"/>
                </a:lnTo>
                <a:lnTo>
                  <a:pt x="581" y="64"/>
                </a:lnTo>
                <a:lnTo>
                  <a:pt x="581" y="64"/>
                </a:lnTo>
                <a:lnTo>
                  <a:pt x="570" y="51"/>
                </a:lnTo>
                <a:lnTo>
                  <a:pt x="557" y="34"/>
                </a:lnTo>
                <a:lnTo>
                  <a:pt x="549" y="26"/>
                </a:lnTo>
                <a:lnTo>
                  <a:pt x="541" y="18"/>
                </a:lnTo>
                <a:lnTo>
                  <a:pt x="534" y="12"/>
                </a:lnTo>
                <a:lnTo>
                  <a:pt x="526" y="8"/>
                </a:lnTo>
                <a:lnTo>
                  <a:pt x="526" y="8"/>
                </a:lnTo>
                <a:close/>
                <a:moveTo>
                  <a:pt x="383" y="1411"/>
                </a:moveTo>
                <a:lnTo>
                  <a:pt x="423" y="1596"/>
                </a:lnTo>
                <a:lnTo>
                  <a:pt x="414" y="1674"/>
                </a:lnTo>
                <a:lnTo>
                  <a:pt x="414" y="1674"/>
                </a:lnTo>
                <a:lnTo>
                  <a:pt x="416" y="1699"/>
                </a:lnTo>
                <a:lnTo>
                  <a:pt x="416" y="1699"/>
                </a:lnTo>
                <a:lnTo>
                  <a:pt x="416" y="1702"/>
                </a:lnTo>
                <a:lnTo>
                  <a:pt x="415" y="1710"/>
                </a:lnTo>
                <a:lnTo>
                  <a:pt x="415" y="1718"/>
                </a:lnTo>
                <a:lnTo>
                  <a:pt x="414" y="1727"/>
                </a:lnTo>
                <a:lnTo>
                  <a:pt x="414" y="1727"/>
                </a:lnTo>
                <a:lnTo>
                  <a:pt x="414" y="1732"/>
                </a:lnTo>
                <a:lnTo>
                  <a:pt x="412" y="1737"/>
                </a:lnTo>
                <a:lnTo>
                  <a:pt x="408" y="1748"/>
                </a:lnTo>
                <a:lnTo>
                  <a:pt x="403" y="1759"/>
                </a:lnTo>
                <a:lnTo>
                  <a:pt x="399" y="1771"/>
                </a:lnTo>
                <a:lnTo>
                  <a:pt x="399" y="1771"/>
                </a:lnTo>
                <a:lnTo>
                  <a:pt x="383" y="1864"/>
                </a:lnTo>
                <a:lnTo>
                  <a:pt x="383" y="1864"/>
                </a:lnTo>
                <a:lnTo>
                  <a:pt x="377" y="1879"/>
                </a:lnTo>
                <a:lnTo>
                  <a:pt x="363" y="1906"/>
                </a:lnTo>
                <a:lnTo>
                  <a:pt x="344" y="1944"/>
                </a:lnTo>
                <a:lnTo>
                  <a:pt x="344" y="1944"/>
                </a:lnTo>
                <a:lnTo>
                  <a:pt x="348" y="1971"/>
                </a:lnTo>
                <a:lnTo>
                  <a:pt x="350" y="1991"/>
                </a:lnTo>
                <a:lnTo>
                  <a:pt x="350" y="1999"/>
                </a:lnTo>
                <a:lnTo>
                  <a:pt x="349" y="2004"/>
                </a:lnTo>
                <a:lnTo>
                  <a:pt x="349" y="2004"/>
                </a:lnTo>
                <a:lnTo>
                  <a:pt x="343" y="2015"/>
                </a:lnTo>
                <a:lnTo>
                  <a:pt x="330" y="2034"/>
                </a:lnTo>
                <a:lnTo>
                  <a:pt x="313" y="2061"/>
                </a:lnTo>
                <a:lnTo>
                  <a:pt x="289" y="2065"/>
                </a:lnTo>
                <a:lnTo>
                  <a:pt x="289" y="2065"/>
                </a:lnTo>
                <a:lnTo>
                  <a:pt x="291" y="2029"/>
                </a:lnTo>
                <a:lnTo>
                  <a:pt x="291" y="2029"/>
                </a:lnTo>
                <a:lnTo>
                  <a:pt x="294" y="1997"/>
                </a:lnTo>
                <a:lnTo>
                  <a:pt x="294" y="1964"/>
                </a:lnTo>
                <a:lnTo>
                  <a:pt x="294" y="1964"/>
                </a:lnTo>
                <a:lnTo>
                  <a:pt x="296" y="1933"/>
                </a:lnTo>
                <a:lnTo>
                  <a:pt x="296" y="1912"/>
                </a:lnTo>
                <a:lnTo>
                  <a:pt x="296" y="1897"/>
                </a:lnTo>
                <a:lnTo>
                  <a:pt x="296" y="1897"/>
                </a:lnTo>
                <a:lnTo>
                  <a:pt x="294" y="1791"/>
                </a:lnTo>
                <a:lnTo>
                  <a:pt x="291" y="1689"/>
                </a:lnTo>
                <a:lnTo>
                  <a:pt x="291" y="1689"/>
                </a:lnTo>
                <a:lnTo>
                  <a:pt x="292" y="1658"/>
                </a:lnTo>
                <a:lnTo>
                  <a:pt x="291" y="1627"/>
                </a:lnTo>
                <a:lnTo>
                  <a:pt x="291" y="1627"/>
                </a:lnTo>
                <a:lnTo>
                  <a:pt x="292" y="1623"/>
                </a:lnTo>
                <a:lnTo>
                  <a:pt x="294" y="1616"/>
                </a:lnTo>
                <a:lnTo>
                  <a:pt x="301" y="1598"/>
                </a:lnTo>
                <a:lnTo>
                  <a:pt x="307" y="1581"/>
                </a:lnTo>
                <a:lnTo>
                  <a:pt x="311" y="1571"/>
                </a:lnTo>
                <a:lnTo>
                  <a:pt x="311" y="1571"/>
                </a:lnTo>
                <a:lnTo>
                  <a:pt x="316" y="1516"/>
                </a:lnTo>
                <a:lnTo>
                  <a:pt x="316" y="1516"/>
                </a:lnTo>
                <a:lnTo>
                  <a:pt x="318" y="1505"/>
                </a:lnTo>
                <a:lnTo>
                  <a:pt x="323" y="1492"/>
                </a:lnTo>
                <a:lnTo>
                  <a:pt x="330" y="1474"/>
                </a:lnTo>
                <a:lnTo>
                  <a:pt x="383" y="1411"/>
                </a:lnTo>
                <a:close/>
                <a:moveTo>
                  <a:pt x="110" y="613"/>
                </a:moveTo>
                <a:lnTo>
                  <a:pt x="170" y="661"/>
                </a:lnTo>
                <a:lnTo>
                  <a:pt x="117" y="674"/>
                </a:lnTo>
                <a:lnTo>
                  <a:pt x="53" y="624"/>
                </a:lnTo>
                <a:lnTo>
                  <a:pt x="110" y="613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14"/>
          <p:cNvSpPr>
            <a:spLocks noEditPoints="1"/>
          </p:cNvSpPr>
          <p:nvPr/>
        </p:nvSpPr>
        <p:spPr bwMode="auto">
          <a:xfrm>
            <a:off x="962621" y="2801889"/>
            <a:ext cx="698627" cy="1588193"/>
          </a:xfrm>
          <a:custGeom>
            <a:avLst/>
            <a:gdLst>
              <a:gd name="T0" fmla="*/ 19 w 945"/>
              <a:gd name="T1" fmla="*/ 64 h 2144"/>
              <a:gd name="T2" fmla="*/ 12 w 945"/>
              <a:gd name="T3" fmla="*/ 176 h 2144"/>
              <a:gd name="T4" fmla="*/ 68 w 945"/>
              <a:gd name="T5" fmla="*/ 373 h 2144"/>
              <a:gd name="T6" fmla="*/ 6 w 945"/>
              <a:gd name="T7" fmla="*/ 474 h 2144"/>
              <a:gd name="T8" fmla="*/ 138 w 945"/>
              <a:gd name="T9" fmla="*/ 1356 h 2144"/>
              <a:gd name="T10" fmla="*/ 255 w 945"/>
              <a:gd name="T11" fmla="*/ 2064 h 2144"/>
              <a:gd name="T12" fmla="*/ 266 w 945"/>
              <a:gd name="T13" fmla="*/ 2135 h 2144"/>
              <a:gd name="T14" fmla="*/ 360 w 945"/>
              <a:gd name="T15" fmla="*/ 2128 h 2144"/>
              <a:gd name="T16" fmla="*/ 496 w 945"/>
              <a:gd name="T17" fmla="*/ 2121 h 2144"/>
              <a:gd name="T18" fmla="*/ 520 w 945"/>
              <a:gd name="T19" fmla="*/ 2110 h 2144"/>
              <a:gd name="T20" fmla="*/ 491 w 945"/>
              <a:gd name="T21" fmla="*/ 2055 h 2144"/>
              <a:gd name="T22" fmla="*/ 406 w 945"/>
              <a:gd name="T23" fmla="*/ 2010 h 2144"/>
              <a:gd name="T24" fmla="*/ 413 w 945"/>
              <a:gd name="T25" fmla="*/ 1991 h 2144"/>
              <a:gd name="T26" fmla="*/ 362 w 945"/>
              <a:gd name="T27" fmla="*/ 1941 h 2144"/>
              <a:gd name="T28" fmla="*/ 332 w 945"/>
              <a:gd name="T29" fmla="*/ 1821 h 2144"/>
              <a:gd name="T30" fmla="*/ 338 w 945"/>
              <a:gd name="T31" fmla="*/ 1586 h 2144"/>
              <a:gd name="T32" fmla="*/ 415 w 945"/>
              <a:gd name="T33" fmla="*/ 1607 h 2144"/>
              <a:gd name="T34" fmla="*/ 429 w 945"/>
              <a:gd name="T35" fmla="*/ 1693 h 2144"/>
              <a:gd name="T36" fmla="*/ 477 w 945"/>
              <a:gd name="T37" fmla="*/ 1874 h 2144"/>
              <a:gd name="T38" fmla="*/ 604 w 945"/>
              <a:gd name="T39" fmla="*/ 2015 h 2144"/>
              <a:gd name="T40" fmla="*/ 671 w 945"/>
              <a:gd name="T41" fmla="*/ 2122 h 2144"/>
              <a:gd name="T42" fmla="*/ 812 w 945"/>
              <a:gd name="T43" fmla="*/ 2141 h 2144"/>
              <a:gd name="T44" fmla="*/ 939 w 945"/>
              <a:gd name="T45" fmla="*/ 2138 h 2144"/>
              <a:gd name="T46" fmla="*/ 939 w 945"/>
              <a:gd name="T47" fmla="*/ 2110 h 2144"/>
              <a:gd name="T48" fmla="*/ 886 w 945"/>
              <a:gd name="T49" fmla="*/ 2057 h 2144"/>
              <a:gd name="T50" fmla="*/ 801 w 945"/>
              <a:gd name="T51" fmla="*/ 1962 h 2144"/>
              <a:gd name="T52" fmla="*/ 741 w 945"/>
              <a:gd name="T53" fmla="*/ 1917 h 2144"/>
              <a:gd name="T54" fmla="*/ 663 w 945"/>
              <a:gd name="T55" fmla="*/ 1831 h 2144"/>
              <a:gd name="T56" fmla="*/ 628 w 945"/>
              <a:gd name="T57" fmla="*/ 1742 h 2144"/>
              <a:gd name="T58" fmla="*/ 588 w 945"/>
              <a:gd name="T59" fmla="*/ 1389 h 2144"/>
              <a:gd name="T60" fmla="*/ 600 w 945"/>
              <a:gd name="T61" fmla="*/ 1181 h 2144"/>
              <a:gd name="T62" fmla="*/ 548 w 945"/>
              <a:gd name="T63" fmla="*/ 837 h 2144"/>
              <a:gd name="T64" fmla="*/ 606 w 945"/>
              <a:gd name="T65" fmla="*/ 778 h 2144"/>
              <a:gd name="T66" fmla="*/ 656 w 945"/>
              <a:gd name="T67" fmla="*/ 657 h 2144"/>
              <a:gd name="T68" fmla="*/ 679 w 945"/>
              <a:gd name="T69" fmla="*/ 589 h 2144"/>
              <a:gd name="T70" fmla="*/ 667 w 945"/>
              <a:gd name="T71" fmla="*/ 501 h 2144"/>
              <a:gd name="T72" fmla="*/ 681 w 945"/>
              <a:gd name="T73" fmla="*/ 450 h 2144"/>
              <a:gd name="T74" fmla="*/ 535 w 945"/>
              <a:gd name="T75" fmla="*/ 431 h 2144"/>
              <a:gd name="T76" fmla="*/ 468 w 945"/>
              <a:gd name="T77" fmla="*/ 488 h 2144"/>
              <a:gd name="T78" fmla="*/ 426 w 945"/>
              <a:gd name="T79" fmla="*/ 474 h 2144"/>
              <a:gd name="T80" fmla="*/ 383 w 945"/>
              <a:gd name="T81" fmla="*/ 434 h 2144"/>
              <a:gd name="T82" fmla="*/ 293 w 945"/>
              <a:gd name="T83" fmla="*/ 403 h 2144"/>
              <a:gd name="T84" fmla="*/ 291 w 945"/>
              <a:gd name="T85" fmla="*/ 329 h 2144"/>
              <a:gd name="T86" fmla="*/ 305 w 945"/>
              <a:gd name="T87" fmla="*/ 267 h 2144"/>
              <a:gd name="T88" fmla="*/ 315 w 945"/>
              <a:gd name="T89" fmla="*/ 215 h 2144"/>
              <a:gd name="T90" fmla="*/ 294 w 945"/>
              <a:gd name="T91" fmla="*/ 116 h 2144"/>
              <a:gd name="T92" fmla="*/ 278 w 945"/>
              <a:gd name="T93" fmla="*/ 55 h 2144"/>
              <a:gd name="T94" fmla="*/ 246 w 945"/>
              <a:gd name="T95" fmla="*/ 17 h 2144"/>
              <a:gd name="T96" fmla="*/ 227 w 945"/>
              <a:gd name="T97" fmla="*/ 2 h 2144"/>
              <a:gd name="T98" fmla="*/ 157 w 945"/>
              <a:gd name="T99" fmla="*/ 0 h 2144"/>
              <a:gd name="T100" fmla="*/ 129 w 945"/>
              <a:gd name="T101" fmla="*/ 8 h 2144"/>
              <a:gd name="T102" fmla="*/ 561 w 945"/>
              <a:gd name="T103" fmla="*/ 678 h 2144"/>
              <a:gd name="T104" fmla="*/ 616 w 945"/>
              <a:gd name="T105" fmla="*/ 545 h 2144"/>
              <a:gd name="T106" fmla="*/ 595 w 945"/>
              <a:gd name="T107" fmla="*/ 538 h 2144"/>
              <a:gd name="T108" fmla="*/ 590 w 945"/>
              <a:gd name="T109" fmla="*/ 559 h 2144"/>
              <a:gd name="T110" fmla="*/ 468 w 945"/>
              <a:gd name="T111" fmla="*/ 516 h 2144"/>
              <a:gd name="T112" fmla="*/ 487 w 945"/>
              <a:gd name="T113" fmla="*/ 492 h 2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945" h="2144">
                <a:moveTo>
                  <a:pt x="129" y="8"/>
                </a:moveTo>
                <a:lnTo>
                  <a:pt x="129" y="8"/>
                </a:lnTo>
                <a:lnTo>
                  <a:pt x="76" y="32"/>
                </a:lnTo>
                <a:lnTo>
                  <a:pt x="38" y="50"/>
                </a:lnTo>
                <a:lnTo>
                  <a:pt x="25" y="57"/>
                </a:lnTo>
                <a:lnTo>
                  <a:pt x="19" y="64"/>
                </a:lnTo>
                <a:lnTo>
                  <a:pt x="19" y="64"/>
                </a:lnTo>
                <a:lnTo>
                  <a:pt x="16" y="71"/>
                </a:lnTo>
                <a:lnTo>
                  <a:pt x="15" y="84"/>
                </a:lnTo>
                <a:lnTo>
                  <a:pt x="14" y="121"/>
                </a:lnTo>
                <a:lnTo>
                  <a:pt x="12" y="176"/>
                </a:lnTo>
                <a:lnTo>
                  <a:pt x="12" y="176"/>
                </a:lnTo>
                <a:lnTo>
                  <a:pt x="16" y="197"/>
                </a:lnTo>
                <a:lnTo>
                  <a:pt x="25" y="236"/>
                </a:lnTo>
                <a:lnTo>
                  <a:pt x="37" y="290"/>
                </a:lnTo>
                <a:lnTo>
                  <a:pt x="83" y="329"/>
                </a:lnTo>
                <a:lnTo>
                  <a:pt x="68" y="373"/>
                </a:lnTo>
                <a:lnTo>
                  <a:pt x="68" y="373"/>
                </a:lnTo>
                <a:lnTo>
                  <a:pt x="39" y="407"/>
                </a:lnTo>
                <a:lnTo>
                  <a:pt x="19" y="433"/>
                </a:lnTo>
                <a:lnTo>
                  <a:pt x="11" y="443"/>
                </a:lnTo>
                <a:lnTo>
                  <a:pt x="9" y="449"/>
                </a:lnTo>
                <a:lnTo>
                  <a:pt x="9" y="449"/>
                </a:lnTo>
                <a:lnTo>
                  <a:pt x="6" y="474"/>
                </a:lnTo>
                <a:lnTo>
                  <a:pt x="4" y="519"/>
                </a:lnTo>
                <a:lnTo>
                  <a:pt x="0" y="583"/>
                </a:lnTo>
                <a:lnTo>
                  <a:pt x="68" y="820"/>
                </a:lnTo>
                <a:lnTo>
                  <a:pt x="61" y="1111"/>
                </a:lnTo>
                <a:lnTo>
                  <a:pt x="92" y="1242"/>
                </a:lnTo>
                <a:lnTo>
                  <a:pt x="138" y="1356"/>
                </a:lnTo>
                <a:lnTo>
                  <a:pt x="175" y="1580"/>
                </a:lnTo>
                <a:lnTo>
                  <a:pt x="169" y="1821"/>
                </a:lnTo>
                <a:lnTo>
                  <a:pt x="216" y="1972"/>
                </a:lnTo>
                <a:lnTo>
                  <a:pt x="255" y="2051"/>
                </a:lnTo>
                <a:lnTo>
                  <a:pt x="255" y="2051"/>
                </a:lnTo>
                <a:lnTo>
                  <a:pt x="255" y="2064"/>
                </a:lnTo>
                <a:lnTo>
                  <a:pt x="255" y="2090"/>
                </a:lnTo>
                <a:lnTo>
                  <a:pt x="257" y="2105"/>
                </a:lnTo>
                <a:lnTo>
                  <a:pt x="258" y="2119"/>
                </a:lnTo>
                <a:lnTo>
                  <a:pt x="262" y="2128"/>
                </a:lnTo>
                <a:lnTo>
                  <a:pt x="265" y="2132"/>
                </a:lnTo>
                <a:lnTo>
                  <a:pt x="266" y="2135"/>
                </a:lnTo>
                <a:lnTo>
                  <a:pt x="266" y="2135"/>
                </a:lnTo>
                <a:lnTo>
                  <a:pt x="273" y="2136"/>
                </a:lnTo>
                <a:lnTo>
                  <a:pt x="285" y="2136"/>
                </a:lnTo>
                <a:lnTo>
                  <a:pt x="313" y="2135"/>
                </a:lnTo>
                <a:lnTo>
                  <a:pt x="342" y="2131"/>
                </a:lnTo>
                <a:lnTo>
                  <a:pt x="360" y="2128"/>
                </a:lnTo>
                <a:lnTo>
                  <a:pt x="360" y="2128"/>
                </a:lnTo>
                <a:lnTo>
                  <a:pt x="370" y="2127"/>
                </a:lnTo>
                <a:lnTo>
                  <a:pt x="389" y="2127"/>
                </a:lnTo>
                <a:lnTo>
                  <a:pt x="443" y="2126"/>
                </a:lnTo>
                <a:lnTo>
                  <a:pt x="471" y="2125"/>
                </a:lnTo>
                <a:lnTo>
                  <a:pt x="496" y="2121"/>
                </a:lnTo>
                <a:lnTo>
                  <a:pt x="506" y="2120"/>
                </a:lnTo>
                <a:lnTo>
                  <a:pt x="513" y="2116"/>
                </a:lnTo>
                <a:lnTo>
                  <a:pt x="518" y="2114"/>
                </a:lnTo>
                <a:lnTo>
                  <a:pt x="519" y="2111"/>
                </a:lnTo>
                <a:lnTo>
                  <a:pt x="520" y="2110"/>
                </a:lnTo>
                <a:lnTo>
                  <a:pt x="520" y="2110"/>
                </a:lnTo>
                <a:lnTo>
                  <a:pt x="520" y="2105"/>
                </a:lnTo>
                <a:lnTo>
                  <a:pt x="519" y="2101"/>
                </a:lnTo>
                <a:lnTo>
                  <a:pt x="515" y="2092"/>
                </a:lnTo>
                <a:lnTo>
                  <a:pt x="511" y="2081"/>
                </a:lnTo>
                <a:lnTo>
                  <a:pt x="504" y="2071"/>
                </a:lnTo>
                <a:lnTo>
                  <a:pt x="491" y="2055"/>
                </a:lnTo>
                <a:lnTo>
                  <a:pt x="486" y="2049"/>
                </a:lnTo>
                <a:lnTo>
                  <a:pt x="388" y="2015"/>
                </a:lnTo>
                <a:lnTo>
                  <a:pt x="388" y="2015"/>
                </a:lnTo>
                <a:lnTo>
                  <a:pt x="392" y="2013"/>
                </a:lnTo>
                <a:lnTo>
                  <a:pt x="402" y="2012"/>
                </a:lnTo>
                <a:lnTo>
                  <a:pt x="406" y="2010"/>
                </a:lnTo>
                <a:lnTo>
                  <a:pt x="410" y="2007"/>
                </a:lnTo>
                <a:lnTo>
                  <a:pt x="414" y="2004"/>
                </a:lnTo>
                <a:lnTo>
                  <a:pt x="415" y="1999"/>
                </a:lnTo>
                <a:lnTo>
                  <a:pt x="415" y="1999"/>
                </a:lnTo>
                <a:lnTo>
                  <a:pt x="414" y="1995"/>
                </a:lnTo>
                <a:lnTo>
                  <a:pt x="413" y="1991"/>
                </a:lnTo>
                <a:lnTo>
                  <a:pt x="406" y="1984"/>
                </a:lnTo>
                <a:lnTo>
                  <a:pt x="399" y="1977"/>
                </a:lnTo>
                <a:lnTo>
                  <a:pt x="389" y="1968"/>
                </a:lnTo>
                <a:lnTo>
                  <a:pt x="371" y="1952"/>
                </a:lnTo>
                <a:lnTo>
                  <a:pt x="365" y="1946"/>
                </a:lnTo>
                <a:lnTo>
                  <a:pt x="362" y="1941"/>
                </a:lnTo>
                <a:lnTo>
                  <a:pt x="362" y="1941"/>
                </a:lnTo>
                <a:lnTo>
                  <a:pt x="345" y="1882"/>
                </a:lnTo>
                <a:lnTo>
                  <a:pt x="336" y="1844"/>
                </a:lnTo>
                <a:lnTo>
                  <a:pt x="332" y="1830"/>
                </a:lnTo>
                <a:lnTo>
                  <a:pt x="332" y="1821"/>
                </a:lnTo>
                <a:lnTo>
                  <a:pt x="332" y="1821"/>
                </a:lnTo>
                <a:lnTo>
                  <a:pt x="331" y="1718"/>
                </a:lnTo>
                <a:lnTo>
                  <a:pt x="329" y="1650"/>
                </a:lnTo>
                <a:lnTo>
                  <a:pt x="331" y="1624"/>
                </a:lnTo>
                <a:lnTo>
                  <a:pt x="332" y="1611"/>
                </a:lnTo>
                <a:lnTo>
                  <a:pt x="332" y="1611"/>
                </a:lnTo>
                <a:lnTo>
                  <a:pt x="338" y="1586"/>
                </a:lnTo>
                <a:lnTo>
                  <a:pt x="347" y="1554"/>
                </a:lnTo>
                <a:lnTo>
                  <a:pt x="360" y="1513"/>
                </a:lnTo>
                <a:lnTo>
                  <a:pt x="406" y="1584"/>
                </a:lnTo>
                <a:lnTo>
                  <a:pt x="406" y="1584"/>
                </a:lnTo>
                <a:lnTo>
                  <a:pt x="409" y="1590"/>
                </a:lnTo>
                <a:lnTo>
                  <a:pt x="415" y="1607"/>
                </a:lnTo>
                <a:lnTo>
                  <a:pt x="419" y="1620"/>
                </a:lnTo>
                <a:lnTo>
                  <a:pt x="422" y="1638"/>
                </a:lnTo>
                <a:lnTo>
                  <a:pt x="425" y="1657"/>
                </a:lnTo>
                <a:lnTo>
                  <a:pt x="427" y="1679"/>
                </a:lnTo>
                <a:lnTo>
                  <a:pt x="427" y="1679"/>
                </a:lnTo>
                <a:lnTo>
                  <a:pt x="429" y="1693"/>
                </a:lnTo>
                <a:lnTo>
                  <a:pt x="430" y="1707"/>
                </a:lnTo>
                <a:lnTo>
                  <a:pt x="437" y="1740"/>
                </a:lnTo>
                <a:lnTo>
                  <a:pt x="446" y="1776"/>
                </a:lnTo>
                <a:lnTo>
                  <a:pt x="457" y="1813"/>
                </a:lnTo>
                <a:lnTo>
                  <a:pt x="468" y="1846"/>
                </a:lnTo>
                <a:lnTo>
                  <a:pt x="477" y="1874"/>
                </a:lnTo>
                <a:lnTo>
                  <a:pt x="485" y="1893"/>
                </a:lnTo>
                <a:lnTo>
                  <a:pt x="487" y="1900"/>
                </a:lnTo>
                <a:lnTo>
                  <a:pt x="490" y="1903"/>
                </a:lnTo>
                <a:lnTo>
                  <a:pt x="490" y="1903"/>
                </a:lnTo>
                <a:lnTo>
                  <a:pt x="550" y="1961"/>
                </a:lnTo>
                <a:lnTo>
                  <a:pt x="604" y="2015"/>
                </a:lnTo>
                <a:lnTo>
                  <a:pt x="649" y="2067"/>
                </a:lnTo>
                <a:lnTo>
                  <a:pt x="649" y="2067"/>
                </a:lnTo>
                <a:lnTo>
                  <a:pt x="656" y="2092"/>
                </a:lnTo>
                <a:lnTo>
                  <a:pt x="663" y="2110"/>
                </a:lnTo>
                <a:lnTo>
                  <a:pt x="667" y="2117"/>
                </a:lnTo>
                <a:lnTo>
                  <a:pt x="671" y="2122"/>
                </a:lnTo>
                <a:lnTo>
                  <a:pt x="671" y="2122"/>
                </a:lnTo>
                <a:lnTo>
                  <a:pt x="676" y="2124"/>
                </a:lnTo>
                <a:lnTo>
                  <a:pt x="686" y="2126"/>
                </a:lnTo>
                <a:lnTo>
                  <a:pt x="717" y="2132"/>
                </a:lnTo>
                <a:lnTo>
                  <a:pt x="761" y="2137"/>
                </a:lnTo>
                <a:lnTo>
                  <a:pt x="812" y="2141"/>
                </a:lnTo>
                <a:lnTo>
                  <a:pt x="861" y="2144"/>
                </a:lnTo>
                <a:lnTo>
                  <a:pt x="884" y="2144"/>
                </a:lnTo>
                <a:lnTo>
                  <a:pt x="903" y="2144"/>
                </a:lnTo>
                <a:lnTo>
                  <a:pt x="920" y="2143"/>
                </a:lnTo>
                <a:lnTo>
                  <a:pt x="934" y="2141"/>
                </a:lnTo>
                <a:lnTo>
                  <a:pt x="939" y="2138"/>
                </a:lnTo>
                <a:lnTo>
                  <a:pt x="942" y="2137"/>
                </a:lnTo>
                <a:lnTo>
                  <a:pt x="944" y="2135"/>
                </a:lnTo>
                <a:lnTo>
                  <a:pt x="945" y="2132"/>
                </a:lnTo>
                <a:lnTo>
                  <a:pt x="945" y="2132"/>
                </a:lnTo>
                <a:lnTo>
                  <a:pt x="944" y="2121"/>
                </a:lnTo>
                <a:lnTo>
                  <a:pt x="939" y="2110"/>
                </a:lnTo>
                <a:lnTo>
                  <a:pt x="933" y="2098"/>
                </a:lnTo>
                <a:lnTo>
                  <a:pt x="924" y="2087"/>
                </a:lnTo>
                <a:lnTo>
                  <a:pt x="916" y="2077"/>
                </a:lnTo>
                <a:lnTo>
                  <a:pt x="906" y="2068"/>
                </a:lnTo>
                <a:lnTo>
                  <a:pt x="896" y="2061"/>
                </a:lnTo>
                <a:lnTo>
                  <a:pt x="886" y="2057"/>
                </a:lnTo>
                <a:lnTo>
                  <a:pt x="785" y="2021"/>
                </a:lnTo>
                <a:lnTo>
                  <a:pt x="785" y="2021"/>
                </a:lnTo>
                <a:lnTo>
                  <a:pt x="794" y="1994"/>
                </a:lnTo>
                <a:lnTo>
                  <a:pt x="799" y="1974"/>
                </a:lnTo>
                <a:lnTo>
                  <a:pt x="801" y="1967"/>
                </a:lnTo>
                <a:lnTo>
                  <a:pt x="801" y="1962"/>
                </a:lnTo>
                <a:lnTo>
                  <a:pt x="801" y="1962"/>
                </a:lnTo>
                <a:lnTo>
                  <a:pt x="797" y="1958"/>
                </a:lnTo>
                <a:lnTo>
                  <a:pt x="791" y="1952"/>
                </a:lnTo>
                <a:lnTo>
                  <a:pt x="769" y="1937"/>
                </a:lnTo>
                <a:lnTo>
                  <a:pt x="755" y="1929"/>
                </a:lnTo>
                <a:lnTo>
                  <a:pt x="741" y="1917"/>
                </a:lnTo>
                <a:lnTo>
                  <a:pt x="726" y="1903"/>
                </a:lnTo>
                <a:lnTo>
                  <a:pt x="711" y="1889"/>
                </a:lnTo>
                <a:lnTo>
                  <a:pt x="711" y="1889"/>
                </a:lnTo>
                <a:lnTo>
                  <a:pt x="686" y="1859"/>
                </a:lnTo>
                <a:lnTo>
                  <a:pt x="673" y="1844"/>
                </a:lnTo>
                <a:lnTo>
                  <a:pt x="663" y="1831"/>
                </a:lnTo>
                <a:lnTo>
                  <a:pt x="654" y="1818"/>
                </a:lnTo>
                <a:lnTo>
                  <a:pt x="646" y="1804"/>
                </a:lnTo>
                <a:lnTo>
                  <a:pt x="639" y="1788"/>
                </a:lnTo>
                <a:lnTo>
                  <a:pt x="634" y="1771"/>
                </a:lnTo>
                <a:lnTo>
                  <a:pt x="634" y="1771"/>
                </a:lnTo>
                <a:lnTo>
                  <a:pt x="628" y="1742"/>
                </a:lnTo>
                <a:lnTo>
                  <a:pt x="622" y="1694"/>
                </a:lnTo>
                <a:lnTo>
                  <a:pt x="606" y="1570"/>
                </a:lnTo>
                <a:lnTo>
                  <a:pt x="593" y="1452"/>
                </a:lnTo>
                <a:lnTo>
                  <a:pt x="589" y="1410"/>
                </a:lnTo>
                <a:lnTo>
                  <a:pt x="588" y="1389"/>
                </a:lnTo>
                <a:lnTo>
                  <a:pt x="588" y="1389"/>
                </a:lnTo>
                <a:lnTo>
                  <a:pt x="588" y="1254"/>
                </a:lnTo>
                <a:lnTo>
                  <a:pt x="588" y="1254"/>
                </a:lnTo>
                <a:lnTo>
                  <a:pt x="591" y="1239"/>
                </a:lnTo>
                <a:lnTo>
                  <a:pt x="600" y="1192"/>
                </a:lnTo>
                <a:lnTo>
                  <a:pt x="600" y="1192"/>
                </a:lnTo>
                <a:lnTo>
                  <a:pt x="600" y="1181"/>
                </a:lnTo>
                <a:lnTo>
                  <a:pt x="599" y="1165"/>
                </a:lnTo>
                <a:lnTo>
                  <a:pt x="594" y="1120"/>
                </a:lnTo>
                <a:lnTo>
                  <a:pt x="586" y="1062"/>
                </a:lnTo>
                <a:lnTo>
                  <a:pt x="577" y="1000"/>
                </a:lnTo>
                <a:lnTo>
                  <a:pt x="557" y="887"/>
                </a:lnTo>
                <a:lnTo>
                  <a:pt x="548" y="837"/>
                </a:lnTo>
                <a:lnTo>
                  <a:pt x="548" y="837"/>
                </a:lnTo>
                <a:lnTo>
                  <a:pt x="553" y="832"/>
                </a:lnTo>
                <a:lnTo>
                  <a:pt x="567" y="821"/>
                </a:lnTo>
                <a:lnTo>
                  <a:pt x="585" y="803"/>
                </a:lnTo>
                <a:lnTo>
                  <a:pt x="595" y="791"/>
                </a:lnTo>
                <a:lnTo>
                  <a:pt x="606" y="778"/>
                </a:lnTo>
                <a:lnTo>
                  <a:pt x="606" y="778"/>
                </a:lnTo>
                <a:lnTo>
                  <a:pt x="616" y="761"/>
                </a:lnTo>
                <a:lnTo>
                  <a:pt x="626" y="740"/>
                </a:lnTo>
                <a:lnTo>
                  <a:pt x="635" y="718"/>
                </a:lnTo>
                <a:lnTo>
                  <a:pt x="644" y="695"/>
                </a:lnTo>
                <a:lnTo>
                  <a:pt x="656" y="657"/>
                </a:lnTo>
                <a:lnTo>
                  <a:pt x="661" y="641"/>
                </a:lnTo>
                <a:lnTo>
                  <a:pt x="661" y="641"/>
                </a:lnTo>
                <a:lnTo>
                  <a:pt x="663" y="635"/>
                </a:lnTo>
                <a:lnTo>
                  <a:pt x="671" y="618"/>
                </a:lnTo>
                <a:lnTo>
                  <a:pt x="678" y="598"/>
                </a:lnTo>
                <a:lnTo>
                  <a:pt x="679" y="589"/>
                </a:lnTo>
                <a:lnTo>
                  <a:pt x="681" y="581"/>
                </a:lnTo>
                <a:lnTo>
                  <a:pt x="681" y="581"/>
                </a:lnTo>
                <a:lnTo>
                  <a:pt x="679" y="564"/>
                </a:lnTo>
                <a:lnTo>
                  <a:pt x="676" y="542"/>
                </a:lnTo>
                <a:lnTo>
                  <a:pt x="672" y="519"/>
                </a:lnTo>
                <a:lnTo>
                  <a:pt x="667" y="501"/>
                </a:lnTo>
                <a:lnTo>
                  <a:pt x="667" y="501"/>
                </a:lnTo>
                <a:lnTo>
                  <a:pt x="673" y="487"/>
                </a:lnTo>
                <a:lnTo>
                  <a:pt x="678" y="472"/>
                </a:lnTo>
                <a:lnTo>
                  <a:pt x="682" y="459"/>
                </a:lnTo>
                <a:lnTo>
                  <a:pt x="682" y="454"/>
                </a:lnTo>
                <a:lnTo>
                  <a:pt x="681" y="450"/>
                </a:lnTo>
                <a:lnTo>
                  <a:pt x="681" y="450"/>
                </a:lnTo>
                <a:lnTo>
                  <a:pt x="678" y="449"/>
                </a:lnTo>
                <a:lnTo>
                  <a:pt x="672" y="448"/>
                </a:lnTo>
                <a:lnTo>
                  <a:pt x="652" y="444"/>
                </a:lnTo>
                <a:lnTo>
                  <a:pt x="594" y="437"/>
                </a:lnTo>
                <a:lnTo>
                  <a:pt x="535" y="431"/>
                </a:lnTo>
                <a:lnTo>
                  <a:pt x="506" y="428"/>
                </a:lnTo>
                <a:lnTo>
                  <a:pt x="506" y="428"/>
                </a:lnTo>
                <a:lnTo>
                  <a:pt x="504" y="430"/>
                </a:lnTo>
                <a:lnTo>
                  <a:pt x="502" y="433"/>
                </a:lnTo>
                <a:lnTo>
                  <a:pt x="492" y="447"/>
                </a:lnTo>
                <a:lnTo>
                  <a:pt x="468" y="488"/>
                </a:lnTo>
                <a:lnTo>
                  <a:pt x="468" y="488"/>
                </a:lnTo>
                <a:lnTo>
                  <a:pt x="447" y="489"/>
                </a:lnTo>
                <a:lnTo>
                  <a:pt x="437" y="492"/>
                </a:lnTo>
                <a:lnTo>
                  <a:pt x="437" y="492"/>
                </a:lnTo>
                <a:lnTo>
                  <a:pt x="435" y="486"/>
                </a:lnTo>
                <a:lnTo>
                  <a:pt x="426" y="474"/>
                </a:lnTo>
                <a:lnTo>
                  <a:pt x="421" y="465"/>
                </a:lnTo>
                <a:lnTo>
                  <a:pt x="414" y="456"/>
                </a:lnTo>
                <a:lnTo>
                  <a:pt x="404" y="448"/>
                </a:lnTo>
                <a:lnTo>
                  <a:pt x="394" y="441"/>
                </a:lnTo>
                <a:lnTo>
                  <a:pt x="394" y="441"/>
                </a:lnTo>
                <a:lnTo>
                  <a:pt x="383" y="434"/>
                </a:lnTo>
                <a:lnTo>
                  <a:pt x="373" y="431"/>
                </a:lnTo>
                <a:lnTo>
                  <a:pt x="364" y="427"/>
                </a:lnTo>
                <a:lnTo>
                  <a:pt x="356" y="426"/>
                </a:lnTo>
                <a:lnTo>
                  <a:pt x="344" y="425"/>
                </a:lnTo>
                <a:lnTo>
                  <a:pt x="339" y="425"/>
                </a:lnTo>
                <a:lnTo>
                  <a:pt x="293" y="403"/>
                </a:lnTo>
                <a:lnTo>
                  <a:pt x="252" y="370"/>
                </a:lnTo>
                <a:lnTo>
                  <a:pt x="277" y="335"/>
                </a:lnTo>
                <a:lnTo>
                  <a:pt x="277" y="335"/>
                </a:lnTo>
                <a:lnTo>
                  <a:pt x="280" y="334"/>
                </a:lnTo>
                <a:lnTo>
                  <a:pt x="288" y="332"/>
                </a:lnTo>
                <a:lnTo>
                  <a:pt x="291" y="329"/>
                </a:lnTo>
                <a:lnTo>
                  <a:pt x="295" y="324"/>
                </a:lnTo>
                <a:lnTo>
                  <a:pt x="299" y="318"/>
                </a:lnTo>
                <a:lnTo>
                  <a:pt x="301" y="311"/>
                </a:lnTo>
                <a:lnTo>
                  <a:pt x="301" y="311"/>
                </a:lnTo>
                <a:lnTo>
                  <a:pt x="304" y="290"/>
                </a:lnTo>
                <a:lnTo>
                  <a:pt x="305" y="267"/>
                </a:lnTo>
                <a:lnTo>
                  <a:pt x="307" y="240"/>
                </a:lnTo>
                <a:lnTo>
                  <a:pt x="307" y="240"/>
                </a:lnTo>
                <a:lnTo>
                  <a:pt x="311" y="230"/>
                </a:lnTo>
                <a:lnTo>
                  <a:pt x="313" y="223"/>
                </a:lnTo>
                <a:lnTo>
                  <a:pt x="315" y="215"/>
                </a:lnTo>
                <a:lnTo>
                  <a:pt x="315" y="215"/>
                </a:lnTo>
                <a:lnTo>
                  <a:pt x="312" y="199"/>
                </a:lnTo>
                <a:lnTo>
                  <a:pt x="305" y="172"/>
                </a:lnTo>
                <a:lnTo>
                  <a:pt x="298" y="144"/>
                </a:lnTo>
                <a:lnTo>
                  <a:pt x="295" y="128"/>
                </a:lnTo>
                <a:lnTo>
                  <a:pt x="295" y="128"/>
                </a:lnTo>
                <a:lnTo>
                  <a:pt x="294" y="116"/>
                </a:lnTo>
                <a:lnTo>
                  <a:pt x="293" y="98"/>
                </a:lnTo>
                <a:lnTo>
                  <a:pt x="289" y="77"/>
                </a:lnTo>
                <a:lnTo>
                  <a:pt x="285" y="68"/>
                </a:lnTo>
                <a:lnTo>
                  <a:pt x="283" y="61"/>
                </a:lnTo>
                <a:lnTo>
                  <a:pt x="283" y="61"/>
                </a:lnTo>
                <a:lnTo>
                  <a:pt x="278" y="55"/>
                </a:lnTo>
                <a:lnTo>
                  <a:pt x="273" y="49"/>
                </a:lnTo>
                <a:lnTo>
                  <a:pt x="263" y="38"/>
                </a:lnTo>
                <a:lnTo>
                  <a:pt x="250" y="27"/>
                </a:lnTo>
                <a:lnTo>
                  <a:pt x="250" y="27"/>
                </a:lnTo>
                <a:lnTo>
                  <a:pt x="249" y="23"/>
                </a:lnTo>
                <a:lnTo>
                  <a:pt x="246" y="17"/>
                </a:lnTo>
                <a:lnTo>
                  <a:pt x="240" y="8"/>
                </a:lnTo>
                <a:lnTo>
                  <a:pt x="236" y="6"/>
                </a:lnTo>
                <a:lnTo>
                  <a:pt x="232" y="4"/>
                </a:lnTo>
                <a:lnTo>
                  <a:pt x="232" y="4"/>
                </a:lnTo>
                <a:lnTo>
                  <a:pt x="228" y="2"/>
                </a:lnTo>
                <a:lnTo>
                  <a:pt x="227" y="2"/>
                </a:lnTo>
                <a:lnTo>
                  <a:pt x="225" y="1"/>
                </a:lnTo>
                <a:lnTo>
                  <a:pt x="220" y="0"/>
                </a:lnTo>
                <a:lnTo>
                  <a:pt x="203" y="0"/>
                </a:lnTo>
                <a:lnTo>
                  <a:pt x="203" y="0"/>
                </a:lnTo>
                <a:lnTo>
                  <a:pt x="174" y="1"/>
                </a:lnTo>
                <a:lnTo>
                  <a:pt x="157" y="0"/>
                </a:lnTo>
                <a:lnTo>
                  <a:pt x="157" y="0"/>
                </a:lnTo>
                <a:lnTo>
                  <a:pt x="151" y="0"/>
                </a:lnTo>
                <a:lnTo>
                  <a:pt x="145" y="1"/>
                </a:lnTo>
                <a:lnTo>
                  <a:pt x="136" y="4"/>
                </a:lnTo>
                <a:lnTo>
                  <a:pt x="130" y="7"/>
                </a:lnTo>
                <a:lnTo>
                  <a:pt x="129" y="8"/>
                </a:lnTo>
                <a:lnTo>
                  <a:pt x="129" y="8"/>
                </a:lnTo>
                <a:close/>
                <a:moveTo>
                  <a:pt x="591" y="585"/>
                </a:moveTo>
                <a:lnTo>
                  <a:pt x="591" y="585"/>
                </a:lnTo>
                <a:lnTo>
                  <a:pt x="589" y="609"/>
                </a:lnTo>
                <a:lnTo>
                  <a:pt x="579" y="662"/>
                </a:lnTo>
                <a:lnTo>
                  <a:pt x="561" y="678"/>
                </a:lnTo>
                <a:lnTo>
                  <a:pt x="475" y="606"/>
                </a:lnTo>
                <a:lnTo>
                  <a:pt x="454" y="552"/>
                </a:lnTo>
                <a:lnTo>
                  <a:pt x="591" y="585"/>
                </a:lnTo>
                <a:close/>
                <a:moveTo>
                  <a:pt x="511" y="441"/>
                </a:moveTo>
                <a:lnTo>
                  <a:pt x="668" y="461"/>
                </a:lnTo>
                <a:lnTo>
                  <a:pt x="616" y="545"/>
                </a:lnTo>
                <a:lnTo>
                  <a:pt x="616" y="545"/>
                </a:lnTo>
                <a:lnTo>
                  <a:pt x="611" y="541"/>
                </a:lnTo>
                <a:lnTo>
                  <a:pt x="606" y="538"/>
                </a:lnTo>
                <a:lnTo>
                  <a:pt x="600" y="537"/>
                </a:lnTo>
                <a:lnTo>
                  <a:pt x="597" y="537"/>
                </a:lnTo>
                <a:lnTo>
                  <a:pt x="595" y="538"/>
                </a:lnTo>
                <a:lnTo>
                  <a:pt x="595" y="538"/>
                </a:lnTo>
                <a:lnTo>
                  <a:pt x="593" y="541"/>
                </a:lnTo>
                <a:lnTo>
                  <a:pt x="590" y="545"/>
                </a:lnTo>
                <a:lnTo>
                  <a:pt x="590" y="548"/>
                </a:lnTo>
                <a:lnTo>
                  <a:pt x="589" y="552"/>
                </a:lnTo>
                <a:lnTo>
                  <a:pt x="590" y="559"/>
                </a:lnTo>
                <a:lnTo>
                  <a:pt x="591" y="564"/>
                </a:lnTo>
                <a:lnTo>
                  <a:pt x="591" y="564"/>
                </a:lnTo>
                <a:lnTo>
                  <a:pt x="591" y="569"/>
                </a:lnTo>
                <a:lnTo>
                  <a:pt x="455" y="537"/>
                </a:lnTo>
                <a:lnTo>
                  <a:pt x="468" y="516"/>
                </a:lnTo>
                <a:lnTo>
                  <a:pt x="468" y="516"/>
                </a:lnTo>
                <a:lnTo>
                  <a:pt x="476" y="509"/>
                </a:lnTo>
                <a:lnTo>
                  <a:pt x="482" y="502"/>
                </a:lnTo>
                <a:lnTo>
                  <a:pt x="487" y="496"/>
                </a:lnTo>
                <a:lnTo>
                  <a:pt x="488" y="493"/>
                </a:lnTo>
                <a:lnTo>
                  <a:pt x="487" y="492"/>
                </a:lnTo>
                <a:lnTo>
                  <a:pt x="487" y="492"/>
                </a:lnTo>
                <a:lnTo>
                  <a:pt x="486" y="489"/>
                </a:lnTo>
                <a:lnTo>
                  <a:pt x="484" y="488"/>
                </a:lnTo>
                <a:lnTo>
                  <a:pt x="511" y="441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15"/>
          <p:cNvSpPr>
            <a:spLocks noEditPoints="1"/>
          </p:cNvSpPr>
          <p:nvPr/>
        </p:nvSpPr>
        <p:spPr bwMode="auto">
          <a:xfrm>
            <a:off x="958670" y="4784344"/>
            <a:ext cx="455884" cy="1528987"/>
          </a:xfrm>
          <a:custGeom>
            <a:avLst/>
            <a:gdLst>
              <a:gd name="T0" fmla="*/ 140 w 616"/>
              <a:gd name="T1" fmla="*/ 47 h 2066"/>
              <a:gd name="T2" fmla="*/ 113 w 616"/>
              <a:gd name="T3" fmla="*/ 135 h 2066"/>
              <a:gd name="T4" fmla="*/ 112 w 616"/>
              <a:gd name="T5" fmla="*/ 206 h 2066"/>
              <a:gd name="T6" fmla="*/ 88 w 616"/>
              <a:gd name="T7" fmla="*/ 256 h 2066"/>
              <a:gd name="T8" fmla="*/ 73 w 616"/>
              <a:gd name="T9" fmla="*/ 372 h 2066"/>
              <a:gd name="T10" fmla="*/ 16 w 616"/>
              <a:gd name="T11" fmla="*/ 415 h 2066"/>
              <a:gd name="T12" fmla="*/ 0 w 616"/>
              <a:gd name="T13" fmla="*/ 469 h 2066"/>
              <a:gd name="T14" fmla="*/ 22 w 616"/>
              <a:gd name="T15" fmla="*/ 535 h 2066"/>
              <a:gd name="T16" fmla="*/ 1 w 616"/>
              <a:gd name="T17" fmla="*/ 665 h 2066"/>
              <a:gd name="T18" fmla="*/ 34 w 616"/>
              <a:gd name="T19" fmla="*/ 739 h 2066"/>
              <a:gd name="T20" fmla="*/ 72 w 616"/>
              <a:gd name="T21" fmla="*/ 794 h 2066"/>
              <a:gd name="T22" fmla="*/ 61 w 616"/>
              <a:gd name="T23" fmla="*/ 873 h 2066"/>
              <a:gd name="T24" fmla="*/ 24 w 616"/>
              <a:gd name="T25" fmla="*/ 1069 h 2066"/>
              <a:gd name="T26" fmla="*/ 41 w 616"/>
              <a:gd name="T27" fmla="*/ 1116 h 2066"/>
              <a:gd name="T28" fmla="*/ 100 w 616"/>
              <a:gd name="T29" fmla="*/ 1290 h 2066"/>
              <a:gd name="T30" fmla="*/ 124 w 616"/>
              <a:gd name="T31" fmla="*/ 1439 h 2066"/>
              <a:gd name="T32" fmla="*/ 159 w 616"/>
              <a:gd name="T33" fmla="*/ 1725 h 2066"/>
              <a:gd name="T34" fmla="*/ 177 w 616"/>
              <a:gd name="T35" fmla="*/ 1881 h 2066"/>
              <a:gd name="T36" fmla="*/ 200 w 616"/>
              <a:gd name="T37" fmla="*/ 1932 h 2066"/>
              <a:gd name="T38" fmla="*/ 159 w 616"/>
              <a:gd name="T39" fmla="*/ 1952 h 2066"/>
              <a:gd name="T40" fmla="*/ 146 w 616"/>
              <a:gd name="T41" fmla="*/ 1989 h 2066"/>
              <a:gd name="T42" fmla="*/ 192 w 616"/>
              <a:gd name="T43" fmla="*/ 2023 h 2066"/>
              <a:gd name="T44" fmla="*/ 271 w 616"/>
              <a:gd name="T45" fmla="*/ 2061 h 2066"/>
              <a:gd name="T46" fmla="*/ 326 w 616"/>
              <a:gd name="T47" fmla="*/ 2053 h 2066"/>
              <a:gd name="T48" fmla="*/ 335 w 616"/>
              <a:gd name="T49" fmla="*/ 1962 h 2066"/>
              <a:gd name="T50" fmla="*/ 337 w 616"/>
              <a:gd name="T51" fmla="*/ 1933 h 2066"/>
              <a:gd name="T52" fmla="*/ 303 w 616"/>
              <a:gd name="T53" fmla="*/ 1861 h 2066"/>
              <a:gd name="T54" fmla="*/ 260 w 616"/>
              <a:gd name="T55" fmla="*/ 1272 h 2066"/>
              <a:gd name="T56" fmla="*/ 293 w 616"/>
              <a:gd name="T57" fmla="*/ 1331 h 2066"/>
              <a:gd name="T58" fmla="*/ 355 w 616"/>
              <a:gd name="T59" fmla="*/ 1506 h 2066"/>
              <a:gd name="T60" fmla="*/ 433 w 616"/>
              <a:gd name="T61" fmla="*/ 1706 h 2066"/>
              <a:gd name="T62" fmla="*/ 463 w 616"/>
              <a:gd name="T63" fmla="*/ 1873 h 2066"/>
              <a:gd name="T64" fmla="*/ 483 w 616"/>
              <a:gd name="T65" fmla="*/ 1927 h 2066"/>
              <a:gd name="T66" fmla="*/ 527 w 616"/>
              <a:gd name="T67" fmla="*/ 1978 h 2066"/>
              <a:gd name="T68" fmla="*/ 578 w 616"/>
              <a:gd name="T69" fmla="*/ 1973 h 2066"/>
              <a:gd name="T70" fmla="*/ 610 w 616"/>
              <a:gd name="T71" fmla="*/ 1917 h 2066"/>
              <a:gd name="T72" fmla="*/ 614 w 616"/>
              <a:gd name="T73" fmla="*/ 1862 h 2066"/>
              <a:gd name="T74" fmla="*/ 591 w 616"/>
              <a:gd name="T75" fmla="*/ 1829 h 2066"/>
              <a:gd name="T76" fmla="*/ 565 w 616"/>
              <a:gd name="T77" fmla="*/ 1760 h 2066"/>
              <a:gd name="T78" fmla="*/ 483 w 616"/>
              <a:gd name="T79" fmla="*/ 1288 h 2066"/>
              <a:gd name="T80" fmla="*/ 465 w 616"/>
              <a:gd name="T81" fmla="*/ 996 h 2066"/>
              <a:gd name="T82" fmla="*/ 479 w 616"/>
              <a:gd name="T83" fmla="*/ 922 h 2066"/>
              <a:gd name="T84" fmla="*/ 544 w 616"/>
              <a:gd name="T85" fmla="*/ 737 h 2066"/>
              <a:gd name="T86" fmla="*/ 567 w 616"/>
              <a:gd name="T87" fmla="*/ 684 h 2066"/>
              <a:gd name="T88" fmla="*/ 586 w 616"/>
              <a:gd name="T89" fmla="*/ 657 h 2066"/>
              <a:gd name="T90" fmla="*/ 545 w 616"/>
              <a:gd name="T91" fmla="*/ 474 h 2066"/>
              <a:gd name="T92" fmla="*/ 501 w 616"/>
              <a:gd name="T93" fmla="*/ 375 h 2066"/>
              <a:gd name="T94" fmla="*/ 320 w 616"/>
              <a:gd name="T95" fmla="*/ 274 h 2066"/>
              <a:gd name="T96" fmla="*/ 344 w 616"/>
              <a:gd name="T97" fmla="*/ 256 h 2066"/>
              <a:gd name="T98" fmla="*/ 355 w 616"/>
              <a:gd name="T99" fmla="*/ 225 h 2066"/>
              <a:gd name="T100" fmla="*/ 367 w 616"/>
              <a:gd name="T101" fmla="*/ 193 h 2066"/>
              <a:gd name="T102" fmla="*/ 367 w 616"/>
              <a:gd name="T103" fmla="*/ 146 h 2066"/>
              <a:gd name="T104" fmla="*/ 377 w 616"/>
              <a:gd name="T105" fmla="*/ 114 h 2066"/>
              <a:gd name="T106" fmla="*/ 368 w 616"/>
              <a:gd name="T107" fmla="*/ 62 h 2066"/>
              <a:gd name="T108" fmla="*/ 367 w 616"/>
              <a:gd name="T109" fmla="*/ 48 h 2066"/>
              <a:gd name="T110" fmla="*/ 340 w 616"/>
              <a:gd name="T111" fmla="*/ 26 h 2066"/>
              <a:gd name="T112" fmla="*/ 291 w 616"/>
              <a:gd name="T113" fmla="*/ 14 h 2066"/>
              <a:gd name="T114" fmla="*/ 222 w 616"/>
              <a:gd name="T115" fmla="*/ 0 h 2066"/>
              <a:gd name="T116" fmla="*/ 144 w 616"/>
              <a:gd name="T117" fmla="*/ 251 h 2066"/>
              <a:gd name="T118" fmla="*/ 161 w 616"/>
              <a:gd name="T119" fmla="*/ 268 h 2066"/>
              <a:gd name="T120" fmla="*/ 180 w 616"/>
              <a:gd name="T121" fmla="*/ 291 h 2066"/>
              <a:gd name="T122" fmla="*/ 169 w 616"/>
              <a:gd name="T123" fmla="*/ 304 h 2066"/>
              <a:gd name="T124" fmla="*/ 143 w 616"/>
              <a:gd name="T125" fmla="*/ 343 h 20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616" h="2066">
                <a:moveTo>
                  <a:pt x="187" y="3"/>
                </a:moveTo>
                <a:lnTo>
                  <a:pt x="187" y="3"/>
                </a:lnTo>
                <a:lnTo>
                  <a:pt x="170" y="16"/>
                </a:lnTo>
                <a:lnTo>
                  <a:pt x="156" y="28"/>
                </a:lnTo>
                <a:lnTo>
                  <a:pt x="144" y="40"/>
                </a:lnTo>
                <a:lnTo>
                  <a:pt x="144" y="40"/>
                </a:lnTo>
                <a:lnTo>
                  <a:pt x="140" y="47"/>
                </a:lnTo>
                <a:lnTo>
                  <a:pt x="135" y="55"/>
                </a:lnTo>
                <a:lnTo>
                  <a:pt x="129" y="72"/>
                </a:lnTo>
                <a:lnTo>
                  <a:pt x="124" y="88"/>
                </a:lnTo>
                <a:lnTo>
                  <a:pt x="122" y="99"/>
                </a:lnTo>
                <a:lnTo>
                  <a:pt x="122" y="99"/>
                </a:lnTo>
                <a:lnTo>
                  <a:pt x="120" y="113"/>
                </a:lnTo>
                <a:lnTo>
                  <a:pt x="113" y="135"/>
                </a:lnTo>
                <a:lnTo>
                  <a:pt x="105" y="165"/>
                </a:lnTo>
                <a:lnTo>
                  <a:pt x="105" y="165"/>
                </a:lnTo>
                <a:lnTo>
                  <a:pt x="106" y="181"/>
                </a:lnTo>
                <a:lnTo>
                  <a:pt x="109" y="195"/>
                </a:lnTo>
                <a:lnTo>
                  <a:pt x="110" y="201"/>
                </a:lnTo>
                <a:lnTo>
                  <a:pt x="112" y="206"/>
                </a:lnTo>
                <a:lnTo>
                  <a:pt x="112" y="206"/>
                </a:lnTo>
                <a:lnTo>
                  <a:pt x="132" y="227"/>
                </a:lnTo>
                <a:lnTo>
                  <a:pt x="144" y="240"/>
                </a:lnTo>
                <a:lnTo>
                  <a:pt x="144" y="240"/>
                </a:lnTo>
                <a:lnTo>
                  <a:pt x="117" y="246"/>
                </a:lnTo>
                <a:lnTo>
                  <a:pt x="98" y="251"/>
                </a:lnTo>
                <a:lnTo>
                  <a:pt x="91" y="255"/>
                </a:lnTo>
                <a:lnTo>
                  <a:pt x="88" y="256"/>
                </a:lnTo>
                <a:lnTo>
                  <a:pt x="88" y="256"/>
                </a:lnTo>
                <a:lnTo>
                  <a:pt x="89" y="262"/>
                </a:lnTo>
                <a:lnTo>
                  <a:pt x="91" y="273"/>
                </a:lnTo>
                <a:lnTo>
                  <a:pt x="101" y="302"/>
                </a:lnTo>
                <a:lnTo>
                  <a:pt x="115" y="345"/>
                </a:lnTo>
                <a:lnTo>
                  <a:pt x="117" y="357"/>
                </a:lnTo>
                <a:lnTo>
                  <a:pt x="73" y="372"/>
                </a:lnTo>
                <a:lnTo>
                  <a:pt x="73" y="372"/>
                </a:lnTo>
                <a:lnTo>
                  <a:pt x="66" y="375"/>
                </a:lnTo>
                <a:lnTo>
                  <a:pt x="58" y="378"/>
                </a:lnTo>
                <a:lnTo>
                  <a:pt x="49" y="384"/>
                </a:lnTo>
                <a:lnTo>
                  <a:pt x="38" y="392"/>
                </a:lnTo>
                <a:lnTo>
                  <a:pt x="27" y="402"/>
                </a:lnTo>
                <a:lnTo>
                  <a:pt x="16" y="415"/>
                </a:lnTo>
                <a:lnTo>
                  <a:pt x="12" y="424"/>
                </a:lnTo>
                <a:lnTo>
                  <a:pt x="7" y="432"/>
                </a:lnTo>
                <a:lnTo>
                  <a:pt x="7" y="432"/>
                </a:lnTo>
                <a:lnTo>
                  <a:pt x="3" y="441"/>
                </a:lnTo>
                <a:lnTo>
                  <a:pt x="1" y="450"/>
                </a:lnTo>
                <a:lnTo>
                  <a:pt x="0" y="459"/>
                </a:lnTo>
                <a:lnTo>
                  <a:pt x="0" y="469"/>
                </a:lnTo>
                <a:lnTo>
                  <a:pt x="1" y="477"/>
                </a:lnTo>
                <a:lnTo>
                  <a:pt x="2" y="486"/>
                </a:lnTo>
                <a:lnTo>
                  <a:pt x="6" y="502"/>
                </a:lnTo>
                <a:lnTo>
                  <a:pt x="11" y="515"/>
                </a:lnTo>
                <a:lnTo>
                  <a:pt x="16" y="526"/>
                </a:lnTo>
                <a:lnTo>
                  <a:pt x="22" y="535"/>
                </a:lnTo>
                <a:lnTo>
                  <a:pt x="22" y="535"/>
                </a:lnTo>
                <a:lnTo>
                  <a:pt x="14" y="569"/>
                </a:lnTo>
                <a:lnTo>
                  <a:pt x="9" y="596"/>
                </a:lnTo>
                <a:lnTo>
                  <a:pt x="5" y="617"/>
                </a:lnTo>
                <a:lnTo>
                  <a:pt x="5" y="617"/>
                </a:lnTo>
                <a:lnTo>
                  <a:pt x="3" y="624"/>
                </a:lnTo>
                <a:lnTo>
                  <a:pt x="2" y="637"/>
                </a:lnTo>
                <a:lnTo>
                  <a:pt x="1" y="665"/>
                </a:lnTo>
                <a:lnTo>
                  <a:pt x="2" y="693"/>
                </a:lnTo>
                <a:lnTo>
                  <a:pt x="5" y="703"/>
                </a:lnTo>
                <a:lnTo>
                  <a:pt x="7" y="710"/>
                </a:lnTo>
                <a:lnTo>
                  <a:pt x="7" y="710"/>
                </a:lnTo>
                <a:lnTo>
                  <a:pt x="14" y="720"/>
                </a:lnTo>
                <a:lnTo>
                  <a:pt x="23" y="730"/>
                </a:lnTo>
                <a:lnTo>
                  <a:pt x="34" y="739"/>
                </a:lnTo>
                <a:lnTo>
                  <a:pt x="34" y="739"/>
                </a:lnTo>
                <a:lnTo>
                  <a:pt x="45" y="765"/>
                </a:lnTo>
                <a:lnTo>
                  <a:pt x="55" y="783"/>
                </a:lnTo>
                <a:lnTo>
                  <a:pt x="60" y="791"/>
                </a:lnTo>
                <a:lnTo>
                  <a:pt x="63" y="793"/>
                </a:lnTo>
                <a:lnTo>
                  <a:pt x="63" y="793"/>
                </a:lnTo>
                <a:lnTo>
                  <a:pt x="72" y="794"/>
                </a:lnTo>
                <a:lnTo>
                  <a:pt x="82" y="794"/>
                </a:lnTo>
                <a:lnTo>
                  <a:pt x="95" y="793"/>
                </a:lnTo>
                <a:lnTo>
                  <a:pt x="95" y="793"/>
                </a:lnTo>
                <a:lnTo>
                  <a:pt x="79" y="830"/>
                </a:lnTo>
                <a:lnTo>
                  <a:pt x="68" y="857"/>
                </a:lnTo>
                <a:lnTo>
                  <a:pt x="61" y="873"/>
                </a:lnTo>
                <a:lnTo>
                  <a:pt x="61" y="873"/>
                </a:lnTo>
                <a:lnTo>
                  <a:pt x="57" y="883"/>
                </a:lnTo>
                <a:lnTo>
                  <a:pt x="52" y="903"/>
                </a:lnTo>
                <a:lnTo>
                  <a:pt x="36" y="963"/>
                </a:lnTo>
                <a:lnTo>
                  <a:pt x="17" y="1049"/>
                </a:lnTo>
                <a:lnTo>
                  <a:pt x="17" y="1049"/>
                </a:lnTo>
                <a:lnTo>
                  <a:pt x="19" y="1055"/>
                </a:lnTo>
                <a:lnTo>
                  <a:pt x="24" y="1069"/>
                </a:lnTo>
                <a:lnTo>
                  <a:pt x="24" y="1069"/>
                </a:lnTo>
                <a:lnTo>
                  <a:pt x="28" y="1078"/>
                </a:lnTo>
                <a:lnTo>
                  <a:pt x="34" y="1092"/>
                </a:lnTo>
                <a:lnTo>
                  <a:pt x="39" y="1105"/>
                </a:lnTo>
                <a:lnTo>
                  <a:pt x="40" y="1111"/>
                </a:lnTo>
                <a:lnTo>
                  <a:pt x="41" y="1116"/>
                </a:lnTo>
                <a:lnTo>
                  <a:pt x="41" y="1116"/>
                </a:lnTo>
                <a:lnTo>
                  <a:pt x="42" y="1122"/>
                </a:lnTo>
                <a:lnTo>
                  <a:pt x="45" y="1132"/>
                </a:lnTo>
                <a:lnTo>
                  <a:pt x="55" y="1159"/>
                </a:lnTo>
                <a:lnTo>
                  <a:pt x="85" y="1236"/>
                </a:lnTo>
                <a:lnTo>
                  <a:pt x="85" y="1236"/>
                </a:lnTo>
                <a:lnTo>
                  <a:pt x="94" y="1261"/>
                </a:lnTo>
                <a:lnTo>
                  <a:pt x="100" y="1290"/>
                </a:lnTo>
                <a:lnTo>
                  <a:pt x="106" y="1321"/>
                </a:lnTo>
                <a:lnTo>
                  <a:pt x="111" y="1353"/>
                </a:lnTo>
                <a:lnTo>
                  <a:pt x="117" y="1406"/>
                </a:lnTo>
                <a:lnTo>
                  <a:pt x="121" y="1425"/>
                </a:lnTo>
                <a:lnTo>
                  <a:pt x="122" y="1433"/>
                </a:lnTo>
                <a:lnTo>
                  <a:pt x="122" y="1433"/>
                </a:lnTo>
                <a:lnTo>
                  <a:pt x="124" y="1439"/>
                </a:lnTo>
                <a:lnTo>
                  <a:pt x="128" y="1450"/>
                </a:lnTo>
                <a:lnTo>
                  <a:pt x="134" y="1479"/>
                </a:lnTo>
                <a:lnTo>
                  <a:pt x="142" y="1518"/>
                </a:lnTo>
                <a:lnTo>
                  <a:pt x="142" y="1518"/>
                </a:lnTo>
                <a:lnTo>
                  <a:pt x="151" y="1614"/>
                </a:lnTo>
                <a:lnTo>
                  <a:pt x="158" y="1692"/>
                </a:lnTo>
                <a:lnTo>
                  <a:pt x="159" y="1725"/>
                </a:lnTo>
                <a:lnTo>
                  <a:pt x="160" y="1749"/>
                </a:lnTo>
                <a:lnTo>
                  <a:pt x="160" y="1749"/>
                </a:lnTo>
                <a:lnTo>
                  <a:pt x="161" y="1770"/>
                </a:lnTo>
                <a:lnTo>
                  <a:pt x="164" y="1797"/>
                </a:lnTo>
                <a:lnTo>
                  <a:pt x="167" y="1825"/>
                </a:lnTo>
                <a:lnTo>
                  <a:pt x="172" y="1854"/>
                </a:lnTo>
                <a:lnTo>
                  <a:pt x="177" y="1881"/>
                </a:lnTo>
                <a:lnTo>
                  <a:pt x="182" y="1903"/>
                </a:lnTo>
                <a:lnTo>
                  <a:pt x="186" y="1919"/>
                </a:lnTo>
                <a:lnTo>
                  <a:pt x="188" y="1924"/>
                </a:lnTo>
                <a:lnTo>
                  <a:pt x="189" y="1925"/>
                </a:lnTo>
                <a:lnTo>
                  <a:pt x="189" y="1925"/>
                </a:lnTo>
                <a:lnTo>
                  <a:pt x="195" y="1929"/>
                </a:lnTo>
                <a:lnTo>
                  <a:pt x="200" y="1932"/>
                </a:lnTo>
                <a:lnTo>
                  <a:pt x="206" y="1933"/>
                </a:lnTo>
                <a:lnTo>
                  <a:pt x="206" y="1933"/>
                </a:lnTo>
                <a:lnTo>
                  <a:pt x="198" y="1934"/>
                </a:lnTo>
                <a:lnTo>
                  <a:pt x="189" y="1936"/>
                </a:lnTo>
                <a:lnTo>
                  <a:pt x="180" y="1940"/>
                </a:lnTo>
                <a:lnTo>
                  <a:pt x="169" y="1945"/>
                </a:lnTo>
                <a:lnTo>
                  <a:pt x="159" y="1952"/>
                </a:lnTo>
                <a:lnTo>
                  <a:pt x="155" y="1957"/>
                </a:lnTo>
                <a:lnTo>
                  <a:pt x="151" y="1962"/>
                </a:lnTo>
                <a:lnTo>
                  <a:pt x="149" y="1968"/>
                </a:lnTo>
                <a:lnTo>
                  <a:pt x="146" y="1976"/>
                </a:lnTo>
                <a:lnTo>
                  <a:pt x="146" y="1976"/>
                </a:lnTo>
                <a:lnTo>
                  <a:pt x="146" y="1983"/>
                </a:lnTo>
                <a:lnTo>
                  <a:pt x="146" y="1989"/>
                </a:lnTo>
                <a:lnTo>
                  <a:pt x="149" y="1994"/>
                </a:lnTo>
                <a:lnTo>
                  <a:pt x="151" y="1999"/>
                </a:lnTo>
                <a:lnTo>
                  <a:pt x="155" y="2004"/>
                </a:lnTo>
                <a:lnTo>
                  <a:pt x="159" y="2007"/>
                </a:lnTo>
                <a:lnTo>
                  <a:pt x="169" y="2014"/>
                </a:lnTo>
                <a:lnTo>
                  <a:pt x="180" y="2018"/>
                </a:lnTo>
                <a:lnTo>
                  <a:pt x="192" y="2023"/>
                </a:lnTo>
                <a:lnTo>
                  <a:pt x="203" y="2027"/>
                </a:lnTo>
                <a:lnTo>
                  <a:pt x="211" y="2032"/>
                </a:lnTo>
                <a:lnTo>
                  <a:pt x="211" y="2032"/>
                </a:lnTo>
                <a:lnTo>
                  <a:pt x="231" y="2043"/>
                </a:lnTo>
                <a:lnTo>
                  <a:pt x="244" y="2050"/>
                </a:lnTo>
                <a:lnTo>
                  <a:pt x="258" y="2056"/>
                </a:lnTo>
                <a:lnTo>
                  <a:pt x="271" y="2061"/>
                </a:lnTo>
                <a:lnTo>
                  <a:pt x="285" y="2065"/>
                </a:lnTo>
                <a:lnTo>
                  <a:pt x="296" y="2066"/>
                </a:lnTo>
                <a:lnTo>
                  <a:pt x="301" y="2065"/>
                </a:lnTo>
                <a:lnTo>
                  <a:pt x="304" y="2064"/>
                </a:lnTo>
                <a:lnTo>
                  <a:pt x="304" y="2064"/>
                </a:lnTo>
                <a:lnTo>
                  <a:pt x="318" y="2058"/>
                </a:lnTo>
                <a:lnTo>
                  <a:pt x="326" y="2053"/>
                </a:lnTo>
                <a:lnTo>
                  <a:pt x="329" y="2049"/>
                </a:lnTo>
                <a:lnTo>
                  <a:pt x="331" y="2047"/>
                </a:lnTo>
                <a:lnTo>
                  <a:pt x="333" y="2043"/>
                </a:lnTo>
                <a:lnTo>
                  <a:pt x="333" y="2039"/>
                </a:lnTo>
                <a:lnTo>
                  <a:pt x="333" y="2039"/>
                </a:lnTo>
                <a:lnTo>
                  <a:pt x="334" y="1996"/>
                </a:lnTo>
                <a:lnTo>
                  <a:pt x="335" y="1962"/>
                </a:lnTo>
                <a:lnTo>
                  <a:pt x="320" y="1943"/>
                </a:lnTo>
                <a:lnTo>
                  <a:pt x="320" y="1943"/>
                </a:lnTo>
                <a:lnTo>
                  <a:pt x="323" y="1943"/>
                </a:lnTo>
                <a:lnTo>
                  <a:pt x="330" y="1940"/>
                </a:lnTo>
                <a:lnTo>
                  <a:pt x="333" y="1939"/>
                </a:lnTo>
                <a:lnTo>
                  <a:pt x="336" y="1936"/>
                </a:lnTo>
                <a:lnTo>
                  <a:pt x="337" y="1933"/>
                </a:lnTo>
                <a:lnTo>
                  <a:pt x="337" y="1928"/>
                </a:lnTo>
                <a:lnTo>
                  <a:pt x="337" y="1928"/>
                </a:lnTo>
                <a:lnTo>
                  <a:pt x="335" y="1922"/>
                </a:lnTo>
                <a:lnTo>
                  <a:pt x="330" y="1912"/>
                </a:lnTo>
                <a:lnTo>
                  <a:pt x="317" y="1887"/>
                </a:lnTo>
                <a:lnTo>
                  <a:pt x="309" y="1873"/>
                </a:lnTo>
                <a:lnTo>
                  <a:pt x="303" y="1861"/>
                </a:lnTo>
                <a:lnTo>
                  <a:pt x="299" y="1848"/>
                </a:lnTo>
                <a:lnTo>
                  <a:pt x="297" y="1840"/>
                </a:lnTo>
                <a:lnTo>
                  <a:pt x="297" y="1840"/>
                </a:lnTo>
                <a:lnTo>
                  <a:pt x="293" y="1668"/>
                </a:lnTo>
                <a:lnTo>
                  <a:pt x="290" y="1513"/>
                </a:lnTo>
                <a:lnTo>
                  <a:pt x="260" y="1272"/>
                </a:lnTo>
                <a:lnTo>
                  <a:pt x="260" y="1272"/>
                </a:lnTo>
                <a:lnTo>
                  <a:pt x="260" y="1226"/>
                </a:lnTo>
                <a:lnTo>
                  <a:pt x="260" y="1197"/>
                </a:lnTo>
                <a:lnTo>
                  <a:pt x="260" y="1190"/>
                </a:lnTo>
                <a:lnTo>
                  <a:pt x="260" y="1189"/>
                </a:lnTo>
                <a:lnTo>
                  <a:pt x="260" y="1190"/>
                </a:lnTo>
                <a:lnTo>
                  <a:pt x="260" y="1190"/>
                </a:lnTo>
                <a:lnTo>
                  <a:pt x="293" y="1331"/>
                </a:lnTo>
                <a:lnTo>
                  <a:pt x="317" y="1426"/>
                </a:lnTo>
                <a:lnTo>
                  <a:pt x="330" y="1477"/>
                </a:lnTo>
                <a:lnTo>
                  <a:pt x="330" y="1477"/>
                </a:lnTo>
                <a:lnTo>
                  <a:pt x="333" y="1485"/>
                </a:lnTo>
                <a:lnTo>
                  <a:pt x="337" y="1490"/>
                </a:lnTo>
                <a:lnTo>
                  <a:pt x="346" y="1497"/>
                </a:lnTo>
                <a:lnTo>
                  <a:pt x="355" y="1506"/>
                </a:lnTo>
                <a:lnTo>
                  <a:pt x="358" y="1510"/>
                </a:lnTo>
                <a:lnTo>
                  <a:pt x="362" y="1518"/>
                </a:lnTo>
                <a:lnTo>
                  <a:pt x="362" y="1518"/>
                </a:lnTo>
                <a:lnTo>
                  <a:pt x="395" y="1602"/>
                </a:lnTo>
                <a:lnTo>
                  <a:pt x="417" y="1660"/>
                </a:lnTo>
                <a:lnTo>
                  <a:pt x="433" y="1706"/>
                </a:lnTo>
                <a:lnTo>
                  <a:pt x="433" y="1706"/>
                </a:lnTo>
                <a:lnTo>
                  <a:pt x="439" y="1727"/>
                </a:lnTo>
                <a:lnTo>
                  <a:pt x="444" y="1750"/>
                </a:lnTo>
                <a:lnTo>
                  <a:pt x="454" y="1803"/>
                </a:lnTo>
                <a:lnTo>
                  <a:pt x="460" y="1847"/>
                </a:lnTo>
                <a:lnTo>
                  <a:pt x="462" y="1869"/>
                </a:lnTo>
                <a:lnTo>
                  <a:pt x="462" y="1869"/>
                </a:lnTo>
                <a:lnTo>
                  <a:pt x="463" y="1873"/>
                </a:lnTo>
                <a:lnTo>
                  <a:pt x="466" y="1876"/>
                </a:lnTo>
                <a:lnTo>
                  <a:pt x="472" y="1884"/>
                </a:lnTo>
                <a:lnTo>
                  <a:pt x="481" y="1892"/>
                </a:lnTo>
                <a:lnTo>
                  <a:pt x="481" y="1892"/>
                </a:lnTo>
                <a:lnTo>
                  <a:pt x="481" y="1898"/>
                </a:lnTo>
                <a:lnTo>
                  <a:pt x="482" y="1917"/>
                </a:lnTo>
                <a:lnTo>
                  <a:pt x="483" y="1927"/>
                </a:lnTo>
                <a:lnTo>
                  <a:pt x="487" y="1938"/>
                </a:lnTo>
                <a:lnTo>
                  <a:pt x="492" y="1949"/>
                </a:lnTo>
                <a:lnTo>
                  <a:pt x="498" y="1957"/>
                </a:lnTo>
                <a:lnTo>
                  <a:pt x="498" y="1957"/>
                </a:lnTo>
                <a:lnTo>
                  <a:pt x="506" y="1966"/>
                </a:lnTo>
                <a:lnTo>
                  <a:pt x="516" y="1973"/>
                </a:lnTo>
                <a:lnTo>
                  <a:pt x="527" y="1978"/>
                </a:lnTo>
                <a:lnTo>
                  <a:pt x="539" y="1982"/>
                </a:lnTo>
                <a:lnTo>
                  <a:pt x="550" y="1984"/>
                </a:lnTo>
                <a:lnTo>
                  <a:pt x="561" y="1983"/>
                </a:lnTo>
                <a:lnTo>
                  <a:pt x="566" y="1982"/>
                </a:lnTo>
                <a:lnTo>
                  <a:pt x="571" y="1979"/>
                </a:lnTo>
                <a:lnTo>
                  <a:pt x="576" y="1977"/>
                </a:lnTo>
                <a:lnTo>
                  <a:pt x="578" y="1973"/>
                </a:lnTo>
                <a:lnTo>
                  <a:pt x="578" y="1973"/>
                </a:lnTo>
                <a:lnTo>
                  <a:pt x="591" y="1956"/>
                </a:lnTo>
                <a:lnTo>
                  <a:pt x="602" y="1941"/>
                </a:lnTo>
                <a:lnTo>
                  <a:pt x="608" y="1927"/>
                </a:lnTo>
                <a:lnTo>
                  <a:pt x="610" y="1922"/>
                </a:lnTo>
                <a:lnTo>
                  <a:pt x="610" y="1917"/>
                </a:lnTo>
                <a:lnTo>
                  <a:pt x="610" y="1917"/>
                </a:lnTo>
                <a:lnTo>
                  <a:pt x="609" y="1905"/>
                </a:lnTo>
                <a:lnTo>
                  <a:pt x="607" y="1890"/>
                </a:lnTo>
                <a:lnTo>
                  <a:pt x="603" y="1874"/>
                </a:lnTo>
                <a:lnTo>
                  <a:pt x="603" y="1874"/>
                </a:lnTo>
                <a:lnTo>
                  <a:pt x="605" y="1872"/>
                </a:lnTo>
                <a:lnTo>
                  <a:pt x="612" y="1865"/>
                </a:lnTo>
                <a:lnTo>
                  <a:pt x="614" y="1862"/>
                </a:lnTo>
                <a:lnTo>
                  <a:pt x="615" y="1858"/>
                </a:lnTo>
                <a:lnTo>
                  <a:pt x="616" y="1853"/>
                </a:lnTo>
                <a:lnTo>
                  <a:pt x="615" y="1850"/>
                </a:lnTo>
                <a:lnTo>
                  <a:pt x="615" y="1850"/>
                </a:lnTo>
                <a:lnTo>
                  <a:pt x="613" y="1846"/>
                </a:lnTo>
                <a:lnTo>
                  <a:pt x="607" y="1841"/>
                </a:lnTo>
                <a:lnTo>
                  <a:pt x="591" y="1829"/>
                </a:lnTo>
                <a:lnTo>
                  <a:pt x="582" y="1823"/>
                </a:lnTo>
                <a:lnTo>
                  <a:pt x="575" y="1814"/>
                </a:lnTo>
                <a:lnTo>
                  <a:pt x="570" y="1807"/>
                </a:lnTo>
                <a:lnTo>
                  <a:pt x="567" y="1802"/>
                </a:lnTo>
                <a:lnTo>
                  <a:pt x="566" y="1798"/>
                </a:lnTo>
                <a:lnTo>
                  <a:pt x="566" y="1798"/>
                </a:lnTo>
                <a:lnTo>
                  <a:pt x="565" y="1760"/>
                </a:lnTo>
                <a:lnTo>
                  <a:pt x="563" y="1697"/>
                </a:lnTo>
                <a:lnTo>
                  <a:pt x="560" y="1662"/>
                </a:lnTo>
                <a:lnTo>
                  <a:pt x="559" y="1629"/>
                </a:lnTo>
                <a:lnTo>
                  <a:pt x="555" y="1600"/>
                </a:lnTo>
                <a:lnTo>
                  <a:pt x="552" y="1577"/>
                </a:lnTo>
                <a:lnTo>
                  <a:pt x="552" y="1577"/>
                </a:lnTo>
                <a:lnTo>
                  <a:pt x="483" y="1288"/>
                </a:lnTo>
                <a:lnTo>
                  <a:pt x="452" y="1000"/>
                </a:lnTo>
                <a:lnTo>
                  <a:pt x="452" y="1000"/>
                </a:lnTo>
                <a:lnTo>
                  <a:pt x="455" y="1003"/>
                </a:lnTo>
                <a:lnTo>
                  <a:pt x="456" y="1003"/>
                </a:lnTo>
                <a:lnTo>
                  <a:pt x="459" y="1003"/>
                </a:lnTo>
                <a:lnTo>
                  <a:pt x="462" y="1000"/>
                </a:lnTo>
                <a:lnTo>
                  <a:pt x="465" y="996"/>
                </a:lnTo>
                <a:lnTo>
                  <a:pt x="468" y="989"/>
                </a:lnTo>
                <a:lnTo>
                  <a:pt x="472" y="978"/>
                </a:lnTo>
                <a:lnTo>
                  <a:pt x="472" y="978"/>
                </a:lnTo>
                <a:lnTo>
                  <a:pt x="476" y="965"/>
                </a:lnTo>
                <a:lnTo>
                  <a:pt x="478" y="950"/>
                </a:lnTo>
                <a:lnTo>
                  <a:pt x="478" y="935"/>
                </a:lnTo>
                <a:lnTo>
                  <a:pt x="479" y="922"/>
                </a:lnTo>
                <a:lnTo>
                  <a:pt x="478" y="901"/>
                </a:lnTo>
                <a:lnTo>
                  <a:pt x="478" y="892"/>
                </a:lnTo>
                <a:lnTo>
                  <a:pt x="478" y="892"/>
                </a:lnTo>
                <a:lnTo>
                  <a:pt x="511" y="818"/>
                </a:lnTo>
                <a:lnTo>
                  <a:pt x="533" y="765"/>
                </a:lnTo>
                <a:lnTo>
                  <a:pt x="541" y="745"/>
                </a:lnTo>
                <a:lnTo>
                  <a:pt x="544" y="737"/>
                </a:lnTo>
                <a:lnTo>
                  <a:pt x="544" y="737"/>
                </a:lnTo>
                <a:lnTo>
                  <a:pt x="547" y="709"/>
                </a:lnTo>
                <a:lnTo>
                  <a:pt x="549" y="688"/>
                </a:lnTo>
                <a:lnTo>
                  <a:pt x="549" y="688"/>
                </a:lnTo>
                <a:lnTo>
                  <a:pt x="555" y="688"/>
                </a:lnTo>
                <a:lnTo>
                  <a:pt x="560" y="687"/>
                </a:lnTo>
                <a:lnTo>
                  <a:pt x="567" y="684"/>
                </a:lnTo>
                <a:lnTo>
                  <a:pt x="575" y="682"/>
                </a:lnTo>
                <a:lnTo>
                  <a:pt x="581" y="676"/>
                </a:lnTo>
                <a:lnTo>
                  <a:pt x="583" y="672"/>
                </a:lnTo>
                <a:lnTo>
                  <a:pt x="585" y="668"/>
                </a:lnTo>
                <a:lnTo>
                  <a:pt x="586" y="663"/>
                </a:lnTo>
                <a:lnTo>
                  <a:pt x="586" y="657"/>
                </a:lnTo>
                <a:lnTo>
                  <a:pt x="586" y="657"/>
                </a:lnTo>
                <a:lnTo>
                  <a:pt x="585" y="638"/>
                </a:lnTo>
                <a:lnTo>
                  <a:pt x="581" y="622"/>
                </a:lnTo>
                <a:lnTo>
                  <a:pt x="576" y="602"/>
                </a:lnTo>
                <a:lnTo>
                  <a:pt x="569" y="574"/>
                </a:lnTo>
                <a:lnTo>
                  <a:pt x="569" y="574"/>
                </a:lnTo>
                <a:lnTo>
                  <a:pt x="559" y="529"/>
                </a:lnTo>
                <a:lnTo>
                  <a:pt x="545" y="474"/>
                </a:lnTo>
                <a:lnTo>
                  <a:pt x="532" y="424"/>
                </a:lnTo>
                <a:lnTo>
                  <a:pt x="526" y="404"/>
                </a:lnTo>
                <a:lnTo>
                  <a:pt x="522" y="392"/>
                </a:lnTo>
                <a:lnTo>
                  <a:pt x="522" y="392"/>
                </a:lnTo>
                <a:lnTo>
                  <a:pt x="520" y="388"/>
                </a:lnTo>
                <a:lnTo>
                  <a:pt x="515" y="383"/>
                </a:lnTo>
                <a:lnTo>
                  <a:pt x="501" y="375"/>
                </a:lnTo>
                <a:lnTo>
                  <a:pt x="485" y="365"/>
                </a:lnTo>
                <a:lnTo>
                  <a:pt x="467" y="356"/>
                </a:lnTo>
                <a:lnTo>
                  <a:pt x="433" y="343"/>
                </a:lnTo>
                <a:lnTo>
                  <a:pt x="418" y="338"/>
                </a:lnTo>
                <a:lnTo>
                  <a:pt x="355" y="316"/>
                </a:lnTo>
                <a:lnTo>
                  <a:pt x="320" y="274"/>
                </a:lnTo>
                <a:lnTo>
                  <a:pt x="320" y="274"/>
                </a:lnTo>
                <a:lnTo>
                  <a:pt x="329" y="264"/>
                </a:lnTo>
                <a:lnTo>
                  <a:pt x="336" y="257"/>
                </a:lnTo>
                <a:lnTo>
                  <a:pt x="340" y="256"/>
                </a:lnTo>
                <a:lnTo>
                  <a:pt x="342" y="256"/>
                </a:lnTo>
                <a:lnTo>
                  <a:pt x="342" y="256"/>
                </a:lnTo>
                <a:lnTo>
                  <a:pt x="344" y="257"/>
                </a:lnTo>
                <a:lnTo>
                  <a:pt x="344" y="256"/>
                </a:lnTo>
                <a:lnTo>
                  <a:pt x="346" y="253"/>
                </a:lnTo>
                <a:lnTo>
                  <a:pt x="348" y="242"/>
                </a:lnTo>
                <a:lnTo>
                  <a:pt x="351" y="231"/>
                </a:lnTo>
                <a:lnTo>
                  <a:pt x="352" y="228"/>
                </a:lnTo>
                <a:lnTo>
                  <a:pt x="353" y="227"/>
                </a:lnTo>
                <a:lnTo>
                  <a:pt x="353" y="227"/>
                </a:lnTo>
                <a:lnTo>
                  <a:pt x="355" y="225"/>
                </a:lnTo>
                <a:lnTo>
                  <a:pt x="356" y="223"/>
                </a:lnTo>
                <a:lnTo>
                  <a:pt x="359" y="212"/>
                </a:lnTo>
                <a:lnTo>
                  <a:pt x="363" y="201"/>
                </a:lnTo>
                <a:lnTo>
                  <a:pt x="364" y="197"/>
                </a:lnTo>
                <a:lnTo>
                  <a:pt x="366" y="196"/>
                </a:lnTo>
                <a:lnTo>
                  <a:pt x="366" y="196"/>
                </a:lnTo>
                <a:lnTo>
                  <a:pt x="367" y="193"/>
                </a:lnTo>
                <a:lnTo>
                  <a:pt x="367" y="187"/>
                </a:lnTo>
                <a:lnTo>
                  <a:pt x="366" y="169"/>
                </a:lnTo>
                <a:lnTo>
                  <a:pt x="364" y="151"/>
                </a:lnTo>
                <a:lnTo>
                  <a:pt x="366" y="146"/>
                </a:lnTo>
                <a:lnTo>
                  <a:pt x="366" y="144"/>
                </a:lnTo>
                <a:lnTo>
                  <a:pt x="367" y="146"/>
                </a:lnTo>
                <a:lnTo>
                  <a:pt x="367" y="146"/>
                </a:lnTo>
                <a:lnTo>
                  <a:pt x="368" y="146"/>
                </a:lnTo>
                <a:lnTo>
                  <a:pt x="368" y="146"/>
                </a:lnTo>
                <a:lnTo>
                  <a:pt x="369" y="143"/>
                </a:lnTo>
                <a:lnTo>
                  <a:pt x="370" y="132"/>
                </a:lnTo>
                <a:lnTo>
                  <a:pt x="373" y="120"/>
                </a:lnTo>
                <a:lnTo>
                  <a:pt x="374" y="116"/>
                </a:lnTo>
                <a:lnTo>
                  <a:pt x="377" y="114"/>
                </a:lnTo>
                <a:lnTo>
                  <a:pt x="377" y="114"/>
                </a:lnTo>
                <a:lnTo>
                  <a:pt x="378" y="114"/>
                </a:lnTo>
                <a:lnTo>
                  <a:pt x="378" y="111"/>
                </a:lnTo>
                <a:lnTo>
                  <a:pt x="377" y="105"/>
                </a:lnTo>
                <a:lnTo>
                  <a:pt x="373" y="86"/>
                </a:lnTo>
                <a:lnTo>
                  <a:pt x="368" y="67"/>
                </a:lnTo>
                <a:lnTo>
                  <a:pt x="368" y="62"/>
                </a:lnTo>
                <a:lnTo>
                  <a:pt x="368" y="61"/>
                </a:lnTo>
                <a:lnTo>
                  <a:pt x="369" y="62"/>
                </a:lnTo>
                <a:lnTo>
                  <a:pt x="369" y="62"/>
                </a:lnTo>
                <a:lnTo>
                  <a:pt x="370" y="62"/>
                </a:lnTo>
                <a:lnTo>
                  <a:pt x="370" y="62"/>
                </a:lnTo>
                <a:lnTo>
                  <a:pt x="370" y="60"/>
                </a:lnTo>
                <a:lnTo>
                  <a:pt x="367" y="48"/>
                </a:lnTo>
                <a:lnTo>
                  <a:pt x="364" y="42"/>
                </a:lnTo>
                <a:lnTo>
                  <a:pt x="361" y="36"/>
                </a:lnTo>
                <a:lnTo>
                  <a:pt x="356" y="31"/>
                </a:lnTo>
                <a:lnTo>
                  <a:pt x="352" y="29"/>
                </a:lnTo>
                <a:lnTo>
                  <a:pt x="352" y="29"/>
                </a:lnTo>
                <a:lnTo>
                  <a:pt x="347" y="28"/>
                </a:lnTo>
                <a:lnTo>
                  <a:pt x="340" y="26"/>
                </a:lnTo>
                <a:lnTo>
                  <a:pt x="324" y="18"/>
                </a:lnTo>
                <a:lnTo>
                  <a:pt x="309" y="12"/>
                </a:lnTo>
                <a:lnTo>
                  <a:pt x="304" y="11"/>
                </a:lnTo>
                <a:lnTo>
                  <a:pt x="302" y="12"/>
                </a:lnTo>
                <a:lnTo>
                  <a:pt x="302" y="12"/>
                </a:lnTo>
                <a:lnTo>
                  <a:pt x="298" y="14"/>
                </a:lnTo>
                <a:lnTo>
                  <a:pt x="291" y="14"/>
                </a:lnTo>
                <a:lnTo>
                  <a:pt x="273" y="11"/>
                </a:lnTo>
                <a:lnTo>
                  <a:pt x="243" y="7"/>
                </a:lnTo>
                <a:lnTo>
                  <a:pt x="243" y="7"/>
                </a:lnTo>
                <a:lnTo>
                  <a:pt x="239" y="6"/>
                </a:lnTo>
                <a:lnTo>
                  <a:pt x="232" y="3"/>
                </a:lnTo>
                <a:lnTo>
                  <a:pt x="225" y="0"/>
                </a:lnTo>
                <a:lnTo>
                  <a:pt x="222" y="0"/>
                </a:lnTo>
                <a:lnTo>
                  <a:pt x="220" y="0"/>
                </a:lnTo>
                <a:lnTo>
                  <a:pt x="220" y="0"/>
                </a:lnTo>
                <a:lnTo>
                  <a:pt x="215" y="3"/>
                </a:lnTo>
                <a:lnTo>
                  <a:pt x="208" y="3"/>
                </a:lnTo>
                <a:lnTo>
                  <a:pt x="198" y="3"/>
                </a:lnTo>
                <a:lnTo>
                  <a:pt x="187" y="3"/>
                </a:lnTo>
                <a:close/>
                <a:moveTo>
                  <a:pt x="144" y="251"/>
                </a:moveTo>
                <a:lnTo>
                  <a:pt x="154" y="250"/>
                </a:lnTo>
                <a:lnTo>
                  <a:pt x="154" y="250"/>
                </a:lnTo>
                <a:lnTo>
                  <a:pt x="155" y="258"/>
                </a:lnTo>
                <a:lnTo>
                  <a:pt x="158" y="264"/>
                </a:lnTo>
                <a:lnTo>
                  <a:pt x="159" y="267"/>
                </a:lnTo>
                <a:lnTo>
                  <a:pt x="161" y="268"/>
                </a:lnTo>
                <a:lnTo>
                  <a:pt x="161" y="268"/>
                </a:lnTo>
                <a:lnTo>
                  <a:pt x="162" y="268"/>
                </a:lnTo>
                <a:lnTo>
                  <a:pt x="165" y="271"/>
                </a:lnTo>
                <a:lnTo>
                  <a:pt x="169" y="277"/>
                </a:lnTo>
                <a:lnTo>
                  <a:pt x="173" y="284"/>
                </a:lnTo>
                <a:lnTo>
                  <a:pt x="178" y="290"/>
                </a:lnTo>
                <a:lnTo>
                  <a:pt x="178" y="290"/>
                </a:lnTo>
                <a:lnTo>
                  <a:pt x="180" y="291"/>
                </a:lnTo>
                <a:lnTo>
                  <a:pt x="180" y="294"/>
                </a:lnTo>
                <a:lnTo>
                  <a:pt x="180" y="295"/>
                </a:lnTo>
                <a:lnTo>
                  <a:pt x="178" y="296"/>
                </a:lnTo>
                <a:lnTo>
                  <a:pt x="175" y="299"/>
                </a:lnTo>
                <a:lnTo>
                  <a:pt x="173" y="300"/>
                </a:lnTo>
                <a:lnTo>
                  <a:pt x="173" y="300"/>
                </a:lnTo>
                <a:lnTo>
                  <a:pt x="169" y="304"/>
                </a:lnTo>
                <a:lnTo>
                  <a:pt x="161" y="312"/>
                </a:lnTo>
                <a:lnTo>
                  <a:pt x="161" y="312"/>
                </a:lnTo>
                <a:lnTo>
                  <a:pt x="150" y="328"/>
                </a:lnTo>
                <a:lnTo>
                  <a:pt x="145" y="337"/>
                </a:lnTo>
                <a:lnTo>
                  <a:pt x="144" y="342"/>
                </a:lnTo>
                <a:lnTo>
                  <a:pt x="144" y="342"/>
                </a:lnTo>
                <a:lnTo>
                  <a:pt x="143" y="343"/>
                </a:lnTo>
                <a:lnTo>
                  <a:pt x="142" y="344"/>
                </a:lnTo>
                <a:lnTo>
                  <a:pt x="138" y="345"/>
                </a:lnTo>
                <a:lnTo>
                  <a:pt x="132" y="345"/>
                </a:lnTo>
                <a:lnTo>
                  <a:pt x="100" y="263"/>
                </a:lnTo>
                <a:lnTo>
                  <a:pt x="144" y="251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16"/>
          <p:cNvSpPr>
            <a:spLocks noEditPoints="1"/>
          </p:cNvSpPr>
          <p:nvPr/>
        </p:nvSpPr>
        <p:spPr bwMode="auto">
          <a:xfrm>
            <a:off x="2813554" y="2831769"/>
            <a:ext cx="565414" cy="1518626"/>
          </a:xfrm>
          <a:custGeom>
            <a:avLst/>
            <a:gdLst>
              <a:gd name="T0" fmla="*/ 110 w 764"/>
              <a:gd name="T1" fmla="*/ 392 h 2051"/>
              <a:gd name="T2" fmla="*/ 39 w 764"/>
              <a:gd name="T3" fmla="*/ 601 h 2051"/>
              <a:gd name="T4" fmla="*/ 39 w 764"/>
              <a:gd name="T5" fmla="*/ 815 h 2051"/>
              <a:gd name="T6" fmla="*/ 30 w 764"/>
              <a:gd name="T7" fmla="*/ 955 h 2051"/>
              <a:gd name="T8" fmla="*/ 0 w 764"/>
              <a:gd name="T9" fmla="*/ 1050 h 2051"/>
              <a:gd name="T10" fmla="*/ 92 w 764"/>
              <a:gd name="T11" fmla="*/ 1146 h 2051"/>
              <a:gd name="T12" fmla="*/ 130 w 764"/>
              <a:gd name="T13" fmla="*/ 1226 h 2051"/>
              <a:gd name="T14" fmla="*/ 110 w 764"/>
              <a:gd name="T15" fmla="*/ 1437 h 2051"/>
              <a:gd name="T16" fmla="*/ 87 w 764"/>
              <a:gd name="T17" fmla="*/ 1585 h 2051"/>
              <a:gd name="T18" fmla="*/ 66 w 764"/>
              <a:gd name="T19" fmla="*/ 2011 h 2051"/>
              <a:gd name="T20" fmla="*/ 276 w 764"/>
              <a:gd name="T21" fmla="*/ 2040 h 2051"/>
              <a:gd name="T22" fmla="*/ 375 w 764"/>
              <a:gd name="T23" fmla="*/ 2021 h 2051"/>
              <a:gd name="T24" fmla="*/ 383 w 764"/>
              <a:gd name="T25" fmla="*/ 1997 h 2051"/>
              <a:gd name="T26" fmla="*/ 313 w 764"/>
              <a:gd name="T27" fmla="*/ 1977 h 2051"/>
              <a:gd name="T28" fmla="*/ 228 w 764"/>
              <a:gd name="T29" fmla="*/ 1929 h 2051"/>
              <a:gd name="T30" fmla="*/ 222 w 764"/>
              <a:gd name="T31" fmla="*/ 1895 h 2051"/>
              <a:gd name="T32" fmla="*/ 208 w 764"/>
              <a:gd name="T33" fmla="*/ 1745 h 2051"/>
              <a:gd name="T34" fmla="*/ 235 w 764"/>
              <a:gd name="T35" fmla="*/ 1575 h 2051"/>
              <a:gd name="T36" fmla="*/ 265 w 764"/>
              <a:gd name="T37" fmla="*/ 1537 h 2051"/>
              <a:gd name="T38" fmla="*/ 284 w 764"/>
              <a:gd name="T39" fmla="*/ 1480 h 2051"/>
              <a:gd name="T40" fmla="*/ 336 w 764"/>
              <a:gd name="T41" fmla="*/ 1433 h 2051"/>
              <a:gd name="T42" fmla="*/ 342 w 764"/>
              <a:gd name="T43" fmla="*/ 1483 h 2051"/>
              <a:gd name="T44" fmla="*/ 354 w 764"/>
              <a:gd name="T45" fmla="*/ 1632 h 2051"/>
              <a:gd name="T46" fmla="*/ 431 w 764"/>
              <a:gd name="T47" fmla="*/ 1871 h 2051"/>
              <a:gd name="T48" fmla="*/ 442 w 764"/>
              <a:gd name="T49" fmla="*/ 1933 h 2051"/>
              <a:gd name="T50" fmla="*/ 459 w 764"/>
              <a:gd name="T51" fmla="*/ 1951 h 2051"/>
              <a:gd name="T52" fmla="*/ 465 w 764"/>
              <a:gd name="T53" fmla="*/ 2024 h 2051"/>
              <a:gd name="T54" fmla="*/ 535 w 764"/>
              <a:gd name="T55" fmla="*/ 2031 h 2051"/>
              <a:gd name="T56" fmla="*/ 715 w 764"/>
              <a:gd name="T57" fmla="*/ 1990 h 2051"/>
              <a:gd name="T58" fmla="*/ 764 w 764"/>
              <a:gd name="T59" fmla="*/ 1967 h 2051"/>
              <a:gd name="T60" fmla="*/ 743 w 764"/>
              <a:gd name="T61" fmla="*/ 1945 h 2051"/>
              <a:gd name="T62" fmla="*/ 591 w 764"/>
              <a:gd name="T63" fmla="*/ 1896 h 2051"/>
              <a:gd name="T64" fmla="*/ 568 w 764"/>
              <a:gd name="T65" fmla="*/ 1830 h 2051"/>
              <a:gd name="T66" fmla="*/ 490 w 764"/>
              <a:gd name="T67" fmla="*/ 1580 h 2051"/>
              <a:gd name="T68" fmla="*/ 514 w 764"/>
              <a:gd name="T69" fmla="*/ 1428 h 2051"/>
              <a:gd name="T70" fmla="*/ 410 w 764"/>
              <a:gd name="T71" fmla="*/ 1087 h 2051"/>
              <a:gd name="T72" fmla="*/ 416 w 764"/>
              <a:gd name="T73" fmla="*/ 1024 h 2051"/>
              <a:gd name="T74" fmla="*/ 426 w 764"/>
              <a:gd name="T75" fmla="*/ 988 h 2051"/>
              <a:gd name="T76" fmla="*/ 458 w 764"/>
              <a:gd name="T77" fmla="*/ 832 h 2051"/>
              <a:gd name="T78" fmla="*/ 519 w 764"/>
              <a:gd name="T79" fmla="*/ 814 h 2051"/>
              <a:gd name="T80" fmla="*/ 542 w 764"/>
              <a:gd name="T81" fmla="*/ 777 h 2051"/>
              <a:gd name="T82" fmla="*/ 551 w 764"/>
              <a:gd name="T83" fmla="*/ 718 h 2051"/>
              <a:gd name="T84" fmla="*/ 613 w 764"/>
              <a:gd name="T85" fmla="*/ 612 h 2051"/>
              <a:gd name="T86" fmla="*/ 604 w 764"/>
              <a:gd name="T87" fmla="*/ 600 h 2051"/>
              <a:gd name="T88" fmla="*/ 556 w 764"/>
              <a:gd name="T89" fmla="*/ 607 h 2051"/>
              <a:gd name="T90" fmla="*/ 526 w 764"/>
              <a:gd name="T91" fmla="*/ 628 h 2051"/>
              <a:gd name="T92" fmla="*/ 469 w 764"/>
              <a:gd name="T93" fmla="*/ 649 h 2051"/>
              <a:gd name="T94" fmla="*/ 344 w 764"/>
              <a:gd name="T95" fmla="*/ 419 h 2051"/>
              <a:gd name="T96" fmla="*/ 391 w 764"/>
              <a:gd name="T97" fmla="*/ 312 h 2051"/>
              <a:gd name="T98" fmla="*/ 415 w 764"/>
              <a:gd name="T99" fmla="*/ 213 h 2051"/>
              <a:gd name="T100" fmla="*/ 405 w 764"/>
              <a:gd name="T101" fmla="*/ 147 h 2051"/>
              <a:gd name="T102" fmla="*/ 411 w 764"/>
              <a:gd name="T103" fmla="*/ 88 h 2051"/>
              <a:gd name="T104" fmla="*/ 378 w 764"/>
              <a:gd name="T105" fmla="*/ 43 h 2051"/>
              <a:gd name="T106" fmla="*/ 354 w 764"/>
              <a:gd name="T107" fmla="*/ 20 h 2051"/>
              <a:gd name="T108" fmla="*/ 305 w 764"/>
              <a:gd name="T109" fmla="*/ 9 h 2051"/>
              <a:gd name="T110" fmla="*/ 260 w 764"/>
              <a:gd name="T111" fmla="*/ 6 h 2051"/>
              <a:gd name="T112" fmla="*/ 234 w 764"/>
              <a:gd name="T113" fmla="*/ 11 h 2051"/>
              <a:gd name="T114" fmla="*/ 205 w 764"/>
              <a:gd name="T115" fmla="*/ 29 h 2051"/>
              <a:gd name="T116" fmla="*/ 176 w 764"/>
              <a:gd name="T117" fmla="*/ 50 h 2051"/>
              <a:gd name="T118" fmla="*/ 146 w 764"/>
              <a:gd name="T119" fmla="*/ 103 h 2051"/>
              <a:gd name="T120" fmla="*/ 150 w 764"/>
              <a:gd name="T121" fmla="*/ 193 h 2051"/>
              <a:gd name="T122" fmla="*/ 578 w 764"/>
              <a:gd name="T123" fmla="*/ 673 h 2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764" h="2051">
                <a:moveTo>
                  <a:pt x="189" y="294"/>
                </a:moveTo>
                <a:lnTo>
                  <a:pt x="176" y="305"/>
                </a:lnTo>
                <a:lnTo>
                  <a:pt x="176" y="305"/>
                </a:lnTo>
                <a:lnTo>
                  <a:pt x="116" y="381"/>
                </a:lnTo>
                <a:lnTo>
                  <a:pt x="116" y="381"/>
                </a:lnTo>
                <a:lnTo>
                  <a:pt x="110" y="392"/>
                </a:lnTo>
                <a:lnTo>
                  <a:pt x="102" y="410"/>
                </a:lnTo>
                <a:lnTo>
                  <a:pt x="82" y="459"/>
                </a:lnTo>
                <a:lnTo>
                  <a:pt x="59" y="521"/>
                </a:lnTo>
                <a:lnTo>
                  <a:pt x="59" y="521"/>
                </a:lnTo>
                <a:lnTo>
                  <a:pt x="47" y="568"/>
                </a:lnTo>
                <a:lnTo>
                  <a:pt x="39" y="601"/>
                </a:lnTo>
                <a:lnTo>
                  <a:pt x="36" y="619"/>
                </a:lnTo>
                <a:lnTo>
                  <a:pt x="36" y="619"/>
                </a:lnTo>
                <a:lnTo>
                  <a:pt x="38" y="712"/>
                </a:lnTo>
                <a:lnTo>
                  <a:pt x="41" y="777"/>
                </a:lnTo>
                <a:lnTo>
                  <a:pt x="41" y="802"/>
                </a:lnTo>
                <a:lnTo>
                  <a:pt x="39" y="815"/>
                </a:lnTo>
                <a:lnTo>
                  <a:pt x="39" y="815"/>
                </a:lnTo>
                <a:lnTo>
                  <a:pt x="38" y="827"/>
                </a:lnTo>
                <a:lnTo>
                  <a:pt x="37" y="846"/>
                </a:lnTo>
                <a:lnTo>
                  <a:pt x="34" y="893"/>
                </a:lnTo>
                <a:lnTo>
                  <a:pt x="32" y="939"/>
                </a:lnTo>
                <a:lnTo>
                  <a:pt x="30" y="955"/>
                </a:lnTo>
                <a:lnTo>
                  <a:pt x="28" y="962"/>
                </a:lnTo>
                <a:lnTo>
                  <a:pt x="28" y="962"/>
                </a:lnTo>
                <a:lnTo>
                  <a:pt x="25" y="969"/>
                </a:lnTo>
                <a:lnTo>
                  <a:pt x="21" y="980"/>
                </a:lnTo>
                <a:lnTo>
                  <a:pt x="11" y="1010"/>
                </a:lnTo>
                <a:lnTo>
                  <a:pt x="0" y="1050"/>
                </a:lnTo>
                <a:lnTo>
                  <a:pt x="75" y="1062"/>
                </a:lnTo>
                <a:lnTo>
                  <a:pt x="75" y="1062"/>
                </a:lnTo>
                <a:lnTo>
                  <a:pt x="77" y="1076"/>
                </a:lnTo>
                <a:lnTo>
                  <a:pt x="82" y="1108"/>
                </a:lnTo>
                <a:lnTo>
                  <a:pt x="87" y="1126"/>
                </a:lnTo>
                <a:lnTo>
                  <a:pt x="92" y="1146"/>
                </a:lnTo>
                <a:lnTo>
                  <a:pt x="98" y="1163"/>
                </a:lnTo>
                <a:lnTo>
                  <a:pt x="105" y="1177"/>
                </a:lnTo>
                <a:lnTo>
                  <a:pt x="105" y="1177"/>
                </a:lnTo>
                <a:lnTo>
                  <a:pt x="113" y="1190"/>
                </a:lnTo>
                <a:lnTo>
                  <a:pt x="119" y="1202"/>
                </a:lnTo>
                <a:lnTo>
                  <a:pt x="130" y="1226"/>
                </a:lnTo>
                <a:lnTo>
                  <a:pt x="136" y="1244"/>
                </a:lnTo>
                <a:lnTo>
                  <a:pt x="139" y="1251"/>
                </a:lnTo>
                <a:lnTo>
                  <a:pt x="139" y="1251"/>
                </a:lnTo>
                <a:lnTo>
                  <a:pt x="124" y="1343"/>
                </a:lnTo>
                <a:lnTo>
                  <a:pt x="114" y="1411"/>
                </a:lnTo>
                <a:lnTo>
                  <a:pt x="110" y="1437"/>
                </a:lnTo>
                <a:lnTo>
                  <a:pt x="109" y="1453"/>
                </a:lnTo>
                <a:lnTo>
                  <a:pt x="109" y="1453"/>
                </a:lnTo>
                <a:lnTo>
                  <a:pt x="108" y="1465"/>
                </a:lnTo>
                <a:lnTo>
                  <a:pt x="105" y="1483"/>
                </a:lnTo>
                <a:lnTo>
                  <a:pt x="98" y="1527"/>
                </a:lnTo>
                <a:lnTo>
                  <a:pt x="87" y="1585"/>
                </a:lnTo>
                <a:lnTo>
                  <a:pt x="87" y="1585"/>
                </a:lnTo>
                <a:lnTo>
                  <a:pt x="77" y="1766"/>
                </a:lnTo>
                <a:lnTo>
                  <a:pt x="69" y="1958"/>
                </a:lnTo>
                <a:lnTo>
                  <a:pt x="69" y="1958"/>
                </a:lnTo>
                <a:lnTo>
                  <a:pt x="69" y="1988"/>
                </a:lnTo>
                <a:lnTo>
                  <a:pt x="66" y="2011"/>
                </a:lnTo>
                <a:lnTo>
                  <a:pt x="66" y="2011"/>
                </a:lnTo>
                <a:lnTo>
                  <a:pt x="65" y="2034"/>
                </a:lnTo>
                <a:lnTo>
                  <a:pt x="65" y="2051"/>
                </a:lnTo>
                <a:lnTo>
                  <a:pt x="65" y="2051"/>
                </a:lnTo>
                <a:lnTo>
                  <a:pt x="276" y="2040"/>
                </a:lnTo>
                <a:lnTo>
                  <a:pt x="276" y="2040"/>
                </a:lnTo>
                <a:lnTo>
                  <a:pt x="307" y="2038"/>
                </a:lnTo>
                <a:lnTo>
                  <a:pt x="326" y="2035"/>
                </a:lnTo>
                <a:lnTo>
                  <a:pt x="344" y="2032"/>
                </a:lnTo>
                <a:lnTo>
                  <a:pt x="361" y="2027"/>
                </a:lnTo>
                <a:lnTo>
                  <a:pt x="369" y="2023"/>
                </a:lnTo>
                <a:lnTo>
                  <a:pt x="375" y="2021"/>
                </a:lnTo>
                <a:lnTo>
                  <a:pt x="380" y="2016"/>
                </a:lnTo>
                <a:lnTo>
                  <a:pt x="383" y="2012"/>
                </a:lnTo>
                <a:lnTo>
                  <a:pt x="384" y="2007"/>
                </a:lnTo>
                <a:lnTo>
                  <a:pt x="384" y="2002"/>
                </a:lnTo>
                <a:lnTo>
                  <a:pt x="384" y="2002"/>
                </a:lnTo>
                <a:lnTo>
                  <a:pt x="383" y="1997"/>
                </a:lnTo>
                <a:lnTo>
                  <a:pt x="380" y="1993"/>
                </a:lnTo>
                <a:lnTo>
                  <a:pt x="373" y="1989"/>
                </a:lnTo>
                <a:lnTo>
                  <a:pt x="367" y="1986"/>
                </a:lnTo>
                <a:lnTo>
                  <a:pt x="350" y="1982"/>
                </a:lnTo>
                <a:lnTo>
                  <a:pt x="332" y="1978"/>
                </a:lnTo>
                <a:lnTo>
                  <a:pt x="313" y="1977"/>
                </a:lnTo>
                <a:lnTo>
                  <a:pt x="298" y="1977"/>
                </a:lnTo>
                <a:lnTo>
                  <a:pt x="282" y="1975"/>
                </a:lnTo>
                <a:lnTo>
                  <a:pt x="260" y="1962"/>
                </a:lnTo>
                <a:lnTo>
                  <a:pt x="240" y="1945"/>
                </a:lnTo>
                <a:lnTo>
                  <a:pt x="228" y="1929"/>
                </a:lnTo>
                <a:lnTo>
                  <a:pt x="228" y="1929"/>
                </a:lnTo>
                <a:lnTo>
                  <a:pt x="228" y="1929"/>
                </a:lnTo>
                <a:lnTo>
                  <a:pt x="227" y="1929"/>
                </a:lnTo>
                <a:lnTo>
                  <a:pt x="225" y="1927"/>
                </a:lnTo>
                <a:lnTo>
                  <a:pt x="224" y="1918"/>
                </a:lnTo>
                <a:lnTo>
                  <a:pt x="224" y="1918"/>
                </a:lnTo>
                <a:lnTo>
                  <a:pt x="222" y="1895"/>
                </a:lnTo>
                <a:lnTo>
                  <a:pt x="220" y="1874"/>
                </a:lnTo>
                <a:lnTo>
                  <a:pt x="220" y="1874"/>
                </a:lnTo>
                <a:lnTo>
                  <a:pt x="219" y="1851"/>
                </a:lnTo>
                <a:lnTo>
                  <a:pt x="214" y="1807"/>
                </a:lnTo>
                <a:lnTo>
                  <a:pt x="208" y="1745"/>
                </a:lnTo>
                <a:lnTo>
                  <a:pt x="208" y="1745"/>
                </a:lnTo>
                <a:lnTo>
                  <a:pt x="211" y="1720"/>
                </a:lnTo>
                <a:lnTo>
                  <a:pt x="217" y="1662"/>
                </a:lnTo>
                <a:lnTo>
                  <a:pt x="222" y="1632"/>
                </a:lnTo>
                <a:lnTo>
                  <a:pt x="227" y="1603"/>
                </a:lnTo>
                <a:lnTo>
                  <a:pt x="232" y="1583"/>
                </a:lnTo>
                <a:lnTo>
                  <a:pt x="235" y="1575"/>
                </a:lnTo>
                <a:lnTo>
                  <a:pt x="238" y="1572"/>
                </a:lnTo>
                <a:lnTo>
                  <a:pt x="238" y="1572"/>
                </a:lnTo>
                <a:lnTo>
                  <a:pt x="245" y="1567"/>
                </a:lnTo>
                <a:lnTo>
                  <a:pt x="252" y="1558"/>
                </a:lnTo>
                <a:lnTo>
                  <a:pt x="258" y="1548"/>
                </a:lnTo>
                <a:lnTo>
                  <a:pt x="265" y="1537"/>
                </a:lnTo>
                <a:lnTo>
                  <a:pt x="276" y="1516"/>
                </a:lnTo>
                <a:lnTo>
                  <a:pt x="278" y="1508"/>
                </a:lnTo>
                <a:lnTo>
                  <a:pt x="279" y="1502"/>
                </a:lnTo>
                <a:lnTo>
                  <a:pt x="279" y="1502"/>
                </a:lnTo>
                <a:lnTo>
                  <a:pt x="280" y="1493"/>
                </a:lnTo>
                <a:lnTo>
                  <a:pt x="284" y="1480"/>
                </a:lnTo>
                <a:lnTo>
                  <a:pt x="295" y="1445"/>
                </a:lnTo>
                <a:lnTo>
                  <a:pt x="310" y="1398"/>
                </a:lnTo>
                <a:lnTo>
                  <a:pt x="310" y="1398"/>
                </a:lnTo>
                <a:lnTo>
                  <a:pt x="322" y="1414"/>
                </a:lnTo>
                <a:lnTo>
                  <a:pt x="332" y="1427"/>
                </a:lnTo>
                <a:lnTo>
                  <a:pt x="336" y="1433"/>
                </a:lnTo>
                <a:lnTo>
                  <a:pt x="338" y="1439"/>
                </a:lnTo>
                <a:lnTo>
                  <a:pt x="338" y="1439"/>
                </a:lnTo>
                <a:lnTo>
                  <a:pt x="342" y="1448"/>
                </a:lnTo>
                <a:lnTo>
                  <a:pt x="343" y="1458"/>
                </a:lnTo>
                <a:lnTo>
                  <a:pt x="344" y="1469"/>
                </a:lnTo>
                <a:lnTo>
                  <a:pt x="342" y="1483"/>
                </a:lnTo>
                <a:lnTo>
                  <a:pt x="342" y="1483"/>
                </a:lnTo>
                <a:lnTo>
                  <a:pt x="342" y="1496"/>
                </a:lnTo>
                <a:lnTo>
                  <a:pt x="343" y="1515"/>
                </a:lnTo>
                <a:lnTo>
                  <a:pt x="347" y="1563"/>
                </a:lnTo>
                <a:lnTo>
                  <a:pt x="354" y="1632"/>
                </a:lnTo>
                <a:lnTo>
                  <a:pt x="354" y="1632"/>
                </a:lnTo>
                <a:lnTo>
                  <a:pt x="360" y="1654"/>
                </a:lnTo>
                <a:lnTo>
                  <a:pt x="375" y="1696"/>
                </a:lnTo>
                <a:lnTo>
                  <a:pt x="404" y="1781"/>
                </a:lnTo>
                <a:lnTo>
                  <a:pt x="404" y="1781"/>
                </a:lnTo>
                <a:lnTo>
                  <a:pt x="424" y="1843"/>
                </a:lnTo>
                <a:lnTo>
                  <a:pt x="431" y="1871"/>
                </a:lnTo>
                <a:lnTo>
                  <a:pt x="435" y="1889"/>
                </a:lnTo>
                <a:lnTo>
                  <a:pt x="435" y="1889"/>
                </a:lnTo>
                <a:lnTo>
                  <a:pt x="436" y="1900"/>
                </a:lnTo>
                <a:lnTo>
                  <a:pt x="438" y="1914"/>
                </a:lnTo>
                <a:lnTo>
                  <a:pt x="442" y="1933"/>
                </a:lnTo>
                <a:lnTo>
                  <a:pt x="442" y="1933"/>
                </a:lnTo>
                <a:lnTo>
                  <a:pt x="444" y="1941"/>
                </a:lnTo>
                <a:lnTo>
                  <a:pt x="446" y="1949"/>
                </a:lnTo>
                <a:lnTo>
                  <a:pt x="447" y="1950"/>
                </a:lnTo>
                <a:lnTo>
                  <a:pt x="448" y="1951"/>
                </a:lnTo>
                <a:lnTo>
                  <a:pt x="448" y="1951"/>
                </a:lnTo>
                <a:lnTo>
                  <a:pt x="459" y="1951"/>
                </a:lnTo>
                <a:lnTo>
                  <a:pt x="459" y="1951"/>
                </a:lnTo>
                <a:lnTo>
                  <a:pt x="459" y="1993"/>
                </a:lnTo>
                <a:lnTo>
                  <a:pt x="459" y="1993"/>
                </a:lnTo>
                <a:lnTo>
                  <a:pt x="459" y="2002"/>
                </a:lnTo>
                <a:lnTo>
                  <a:pt x="463" y="2017"/>
                </a:lnTo>
                <a:lnTo>
                  <a:pt x="465" y="2024"/>
                </a:lnTo>
                <a:lnTo>
                  <a:pt x="468" y="2031"/>
                </a:lnTo>
                <a:lnTo>
                  <a:pt x="471" y="2034"/>
                </a:lnTo>
                <a:lnTo>
                  <a:pt x="475" y="2037"/>
                </a:lnTo>
                <a:lnTo>
                  <a:pt x="475" y="2037"/>
                </a:lnTo>
                <a:lnTo>
                  <a:pt x="496" y="2034"/>
                </a:lnTo>
                <a:lnTo>
                  <a:pt x="535" y="2031"/>
                </a:lnTo>
                <a:lnTo>
                  <a:pt x="599" y="2023"/>
                </a:lnTo>
                <a:lnTo>
                  <a:pt x="599" y="2023"/>
                </a:lnTo>
                <a:lnTo>
                  <a:pt x="621" y="2018"/>
                </a:lnTo>
                <a:lnTo>
                  <a:pt x="657" y="2009"/>
                </a:lnTo>
                <a:lnTo>
                  <a:pt x="698" y="1997"/>
                </a:lnTo>
                <a:lnTo>
                  <a:pt x="715" y="1990"/>
                </a:lnTo>
                <a:lnTo>
                  <a:pt x="730" y="1985"/>
                </a:lnTo>
                <a:lnTo>
                  <a:pt x="730" y="1985"/>
                </a:lnTo>
                <a:lnTo>
                  <a:pt x="749" y="1975"/>
                </a:lnTo>
                <a:lnTo>
                  <a:pt x="756" y="1973"/>
                </a:lnTo>
                <a:lnTo>
                  <a:pt x="761" y="1969"/>
                </a:lnTo>
                <a:lnTo>
                  <a:pt x="764" y="1967"/>
                </a:lnTo>
                <a:lnTo>
                  <a:pt x="764" y="1963"/>
                </a:lnTo>
                <a:lnTo>
                  <a:pt x="761" y="1961"/>
                </a:lnTo>
                <a:lnTo>
                  <a:pt x="758" y="1956"/>
                </a:lnTo>
                <a:lnTo>
                  <a:pt x="758" y="1956"/>
                </a:lnTo>
                <a:lnTo>
                  <a:pt x="750" y="1949"/>
                </a:lnTo>
                <a:lnTo>
                  <a:pt x="743" y="1945"/>
                </a:lnTo>
                <a:lnTo>
                  <a:pt x="734" y="1944"/>
                </a:lnTo>
                <a:lnTo>
                  <a:pt x="722" y="1944"/>
                </a:lnTo>
                <a:lnTo>
                  <a:pt x="722" y="1944"/>
                </a:lnTo>
                <a:lnTo>
                  <a:pt x="682" y="1942"/>
                </a:lnTo>
                <a:lnTo>
                  <a:pt x="659" y="1941"/>
                </a:lnTo>
                <a:lnTo>
                  <a:pt x="591" y="1896"/>
                </a:lnTo>
                <a:lnTo>
                  <a:pt x="591" y="1896"/>
                </a:lnTo>
                <a:lnTo>
                  <a:pt x="579" y="1865"/>
                </a:lnTo>
                <a:lnTo>
                  <a:pt x="570" y="1843"/>
                </a:lnTo>
                <a:lnTo>
                  <a:pt x="568" y="1835"/>
                </a:lnTo>
                <a:lnTo>
                  <a:pt x="568" y="1830"/>
                </a:lnTo>
                <a:lnTo>
                  <a:pt x="568" y="1830"/>
                </a:lnTo>
                <a:lnTo>
                  <a:pt x="567" y="1821"/>
                </a:lnTo>
                <a:lnTo>
                  <a:pt x="563" y="1804"/>
                </a:lnTo>
                <a:lnTo>
                  <a:pt x="551" y="1756"/>
                </a:lnTo>
                <a:lnTo>
                  <a:pt x="534" y="1690"/>
                </a:lnTo>
                <a:lnTo>
                  <a:pt x="490" y="1580"/>
                </a:lnTo>
                <a:lnTo>
                  <a:pt x="490" y="1580"/>
                </a:lnTo>
                <a:lnTo>
                  <a:pt x="500" y="1535"/>
                </a:lnTo>
                <a:lnTo>
                  <a:pt x="500" y="1535"/>
                </a:lnTo>
                <a:lnTo>
                  <a:pt x="503" y="1520"/>
                </a:lnTo>
                <a:lnTo>
                  <a:pt x="506" y="1503"/>
                </a:lnTo>
                <a:lnTo>
                  <a:pt x="508" y="1482"/>
                </a:lnTo>
                <a:lnTo>
                  <a:pt x="514" y="1428"/>
                </a:lnTo>
                <a:lnTo>
                  <a:pt x="493" y="1388"/>
                </a:lnTo>
                <a:lnTo>
                  <a:pt x="433" y="1247"/>
                </a:lnTo>
                <a:lnTo>
                  <a:pt x="426" y="1146"/>
                </a:lnTo>
                <a:lnTo>
                  <a:pt x="426" y="1146"/>
                </a:lnTo>
                <a:lnTo>
                  <a:pt x="416" y="1113"/>
                </a:lnTo>
                <a:lnTo>
                  <a:pt x="410" y="1087"/>
                </a:lnTo>
                <a:lnTo>
                  <a:pt x="408" y="1068"/>
                </a:lnTo>
                <a:lnTo>
                  <a:pt x="408" y="1068"/>
                </a:lnTo>
                <a:lnTo>
                  <a:pt x="409" y="1056"/>
                </a:lnTo>
                <a:lnTo>
                  <a:pt x="411" y="1042"/>
                </a:lnTo>
                <a:lnTo>
                  <a:pt x="416" y="1024"/>
                </a:lnTo>
                <a:lnTo>
                  <a:pt x="416" y="1024"/>
                </a:lnTo>
                <a:lnTo>
                  <a:pt x="418" y="1023"/>
                </a:lnTo>
                <a:lnTo>
                  <a:pt x="421" y="1017"/>
                </a:lnTo>
                <a:lnTo>
                  <a:pt x="422" y="1012"/>
                </a:lnTo>
                <a:lnTo>
                  <a:pt x="425" y="1005"/>
                </a:lnTo>
                <a:lnTo>
                  <a:pt x="426" y="998"/>
                </a:lnTo>
                <a:lnTo>
                  <a:pt x="426" y="988"/>
                </a:lnTo>
                <a:lnTo>
                  <a:pt x="426" y="988"/>
                </a:lnTo>
                <a:lnTo>
                  <a:pt x="422" y="822"/>
                </a:lnTo>
                <a:lnTo>
                  <a:pt x="422" y="822"/>
                </a:lnTo>
                <a:lnTo>
                  <a:pt x="430" y="825"/>
                </a:lnTo>
                <a:lnTo>
                  <a:pt x="447" y="830"/>
                </a:lnTo>
                <a:lnTo>
                  <a:pt x="458" y="832"/>
                </a:lnTo>
                <a:lnTo>
                  <a:pt x="468" y="833"/>
                </a:lnTo>
                <a:lnTo>
                  <a:pt x="477" y="833"/>
                </a:lnTo>
                <a:lnTo>
                  <a:pt x="485" y="832"/>
                </a:lnTo>
                <a:lnTo>
                  <a:pt x="485" y="832"/>
                </a:lnTo>
                <a:lnTo>
                  <a:pt x="501" y="825"/>
                </a:lnTo>
                <a:lnTo>
                  <a:pt x="519" y="814"/>
                </a:lnTo>
                <a:lnTo>
                  <a:pt x="534" y="802"/>
                </a:lnTo>
                <a:lnTo>
                  <a:pt x="539" y="797"/>
                </a:lnTo>
                <a:lnTo>
                  <a:pt x="541" y="793"/>
                </a:lnTo>
                <a:lnTo>
                  <a:pt x="541" y="793"/>
                </a:lnTo>
                <a:lnTo>
                  <a:pt x="542" y="786"/>
                </a:lnTo>
                <a:lnTo>
                  <a:pt x="542" y="777"/>
                </a:lnTo>
                <a:lnTo>
                  <a:pt x="544" y="769"/>
                </a:lnTo>
                <a:lnTo>
                  <a:pt x="545" y="760"/>
                </a:lnTo>
                <a:lnTo>
                  <a:pt x="545" y="760"/>
                </a:lnTo>
                <a:lnTo>
                  <a:pt x="547" y="749"/>
                </a:lnTo>
                <a:lnTo>
                  <a:pt x="550" y="736"/>
                </a:lnTo>
                <a:lnTo>
                  <a:pt x="551" y="718"/>
                </a:lnTo>
                <a:lnTo>
                  <a:pt x="585" y="679"/>
                </a:lnTo>
                <a:lnTo>
                  <a:pt x="585" y="679"/>
                </a:lnTo>
                <a:lnTo>
                  <a:pt x="591" y="667"/>
                </a:lnTo>
                <a:lnTo>
                  <a:pt x="602" y="639"/>
                </a:lnTo>
                <a:lnTo>
                  <a:pt x="608" y="624"/>
                </a:lnTo>
                <a:lnTo>
                  <a:pt x="613" y="612"/>
                </a:lnTo>
                <a:lnTo>
                  <a:pt x="615" y="602"/>
                </a:lnTo>
                <a:lnTo>
                  <a:pt x="615" y="598"/>
                </a:lnTo>
                <a:lnTo>
                  <a:pt x="615" y="597"/>
                </a:lnTo>
                <a:lnTo>
                  <a:pt x="615" y="597"/>
                </a:lnTo>
                <a:lnTo>
                  <a:pt x="610" y="597"/>
                </a:lnTo>
                <a:lnTo>
                  <a:pt x="604" y="600"/>
                </a:lnTo>
                <a:lnTo>
                  <a:pt x="588" y="610"/>
                </a:lnTo>
                <a:lnTo>
                  <a:pt x="567" y="623"/>
                </a:lnTo>
                <a:lnTo>
                  <a:pt x="567" y="623"/>
                </a:lnTo>
                <a:lnTo>
                  <a:pt x="563" y="616"/>
                </a:lnTo>
                <a:lnTo>
                  <a:pt x="561" y="611"/>
                </a:lnTo>
                <a:lnTo>
                  <a:pt x="556" y="607"/>
                </a:lnTo>
                <a:lnTo>
                  <a:pt x="556" y="607"/>
                </a:lnTo>
                <a:lnTo>
                  <a:pt x="553" y="607"/>
                </a:lnTo>
                <a:lnTo>
                  <a:pt x="550" y="610"/>
                </a:lnTo>
                <a:lnTo>
                  <a:pt x="540" y="617"/>
                </a:lnTo>
                <a:lnTo>
                  <a:pt x="526" y="628"/>
                </a:lnTo>
                <a:lnTo>
                  <a:pt x="526" y="628"/>
                </a:lnTo>
                <a:lnTo>
                  <a:pt x="507" y="629"/>
                </a:lnTo>
                <a:lnTo>
                  <a:pt x="493" y="632"/>
                </a:lnTo>
                <a:lnTo>
                  <a:pt x="488" y="633"/>
                </a:lnTo>
                <a:lnTo>
                  <a:pt x="485" y="635"/>
                </a:lnTo>
                <a:lnTo>
                  <a:pt x="485" y="635"/>
                </a:lnTo>
                <a:lnTo>
                  <a:pt x="469" y="649"/>
                </a:lnTo>
                <a:lnTo>
                  <a:pt x="457" y="660"/>
                </a:lnTo>
                <a:lnTo>
                  <a:pt x="441" y="678"/>
                </a:lnTo>
                <a:lnTo>
                  <a:pt x="402" y="690"/>
                </a:lnTo>
                <a:lnTo>
                  <a:pt x="393" y="586"/>
                </a:lnTo>
                <a:lnTo>
                  <a:pt x="349" y="480"/>
                </a:lnTo>
                <a:lnTo>
                  <a:pt x="344" y="419"/>
                </a:lnTo>
                <a:lnTo>
                  <a:pt x="326" y="390"/>
                </a:lnTo>
                <a:lnTo>
                  <a:pt x="361" y="323"/>
                </a:lnTo>
                <a:lnTo>
                  <a:pt x="361" y="323"/>
                </a:lnTo>
                <a:lnTo>
                  <a:pt x="376" y="319"/>
                </a:lnTo>
                <a:lnTo>
                  <a:pt x="386" y="315"/>
                </a:lnTo>
                <a:lnTo>
                  <a:pt x="391" y="312"/>
                </a:lnTo>
                <a:lnTo>
                  <a:pt x="392" y="308"/>
                </a:lnTo>
                <a:lnTo>
                  <a:pt x="392" y="308"/>
                </a:lnTo>
                <a:lnTo>
                  <a:pt x="397" y="290"/>
                </a:lnTo>
                <a:lnTo>
                  <a:pt x="405" y="258"/>
                </a:lnTo>
                <a:lnTo>
                  <a:pt x="415" y="213"/>
                </a:lnTo>
                <a:lnTo>
                  <a:pt x="415" y="213"/>
                </a:lnTo>
                <a:lnTo>
                  <a:pt x="413" y="197"/>
                </a:lnTo>
                <a:lnTo>
                  <a:pt x="411" y="184"/>
                </a:lnTo>
                <a:lnTo>
                  <a:pt x="409" y="173"/>
                </a:lnTo>
                <a:lnTo>
                  <a:pt x="409" y="173"/>
                </a:lnTo>
                <a:lnTo>
                  <a:pt x="407" y="163"/>
                </a:lnTo>
                <a:lnTo>
                  <a:pt x="405" y="147"/>
                </a:lnTo>
                <a:lnTo>
                  <a:pt x="405" y="131"/>
                </a:lnTo>
                <a:lnTo>
                  <a:pt x="408" y="120"/>
                </a:lnTo>
                <a:lnTo>
                  <a:pt x="408" y="120"/>
                </a:lnTo>
                <a:lnTo>
                  <a:pt x="410" y="111"/>
                </a:lnTo>
                <a:lnTo>
                  <a:pt x="411" y="99"/>
                </a:lnTo>
                <a:lnTo>
                  <a:pt x="411" y="88"/>
                </a:lnTo>
                <a:lnTo>
                  <a:pt x="411" y="81"/>
                </a:lnTo>
                <a:lnTo>
                  <a:pt x="411" y="81"/>
                </a:lnTo>
                <a:lnTo>
                  <a:pt x="409" y="77"/>
                </a:lnTo>
                <a:lnTo>
                  <a:pt x="405" y="72"/>
                </a:lnTo>
                <a:lnTo>
                  <a:pt x="395" y="61"/>
                </a:lnTo>
                <a:lnTo>
                  <a:pt x="378" y="43"/>
                </a:lnTo>
                <a:lnTo>
                  <a:pt x="378" y="43"/>
                </a:lnTo>
                <a:lnTo>
                  <a:pt x="367" y="29"/>
                </a:lnTo>
                <a:lnTo>
                  <a:pt x="360" y="23"/>
                </a:lnTo>
                <a:lnTo>
                  <a:pt x="356" y="21"/>
                </a:lnTo>
                <a:lnTo>
                  <a:pt x="354" y="20"/>
                </a:lnTo>
                <a:lnTo>
                  <a:pt x="354" y="20"/>
                </a:lnTo>
                <a:lnTo>
                  <a:pt x="344" y="18"/>
                </a:lnTo>
                <a:lnTo>
                  <a:pt x="333" y="15"/>
                </a:lnTo>
                <a:lnTo>
                  <a:pt x="322" y="11"/>
                </a:lnTo>
                <a:lnTo>
                  <a:pt x="313" y="10"/>
                </a:lnTo>
                <a:lnTo>
                  <a:pt x="313" y="10"/>
                </a:lnTo>
                <a:lnTo>
                  <a:pt x="305" y="9"/>
                </a:lnTo>
                <a:lnTo>
                  <a:pt x="296" y="5"/>
                </a:lnTo>
                <a:lnTo>
                  <a:pt x="287" y="0"/>
                </a:lnTo>
                <a:lnTo>
                  <a:pt x="287" y="0"/>
                </a:lnTo>
                <a:lnTo>
                  <a:pt x="278" y="4"/>
                </a:lnTo>
                <a:lnTo>
                  <a:pt x="269" y="5"/>
                </a:lnTo>
                <a:lnTo>
                  <a:pt x="260" y="6"/>
                </a:lnTo>
                <a:lnTo>
                  <a:pt x="260" y="6"/>
                </a:lnTo>
                <a:lnTo>
                  <a:pt x="251" y="7"/>
                </a:lnTo>
                <a:lnTo>
                  <a:pt x="243" y="9"/>
                </a:lnTo>
                <a:lnTo>
                  <a:pt x="234" y="11"/>
                </a:lnTo>
                <a:lnTo>
                  <a:pt x="234" y="11"/>
                </a:lnTo>
                <a:lnTo>
                  <a:pt x="234" y="11"/>
                </a:lnTo>
                <a:lnTo>
                  <a:pt x="232" y="11"/>
                </a:lnTo>
                <a:lnTo>
                  <a:pt x="225" y="15"/>
                </a:lnTo>
                <a:lnTo>
                  <a:pt x="216" y="21"/>
                </a:lnTo>
                <a:lnTo>
                  <a:pt x="216" y="21"/>
                </a:lnTo>
                <a:lnTo>
                  <a:pt x="209" y="26"/>
                </a:lnTo>
                <a:lnTo>
                  <a:pt x="205" y="29"/>
                </a:lnTo>
                <a:lnTo>
                  <a:pt x="194" y="34"/>
                </a:lnTo>
                <a:lnTo>
                  <a:pt x="189" y="37"/>
                </a:lnTo>
                <a:lnTo>
                  <a:pt x="184" y="40"/>
                </a:lnTo>
                <a:lnTo>
                  <a:pt x="180" y="44"/>
                </a:lnTo>
                <a:lnTo>
                  <a:pt x="176" y="50"/>
                </a:lnTo>
                <a:lnTo>
                  <a:pt x="176" y="50"/>
                </a:lnTo>
                <a:lnTo>
                  <a:pt x="169" y="64"/>
                </a:lnTo>
                <a:lnTo>
                  <a:pt x="159" y="78"/>
                </a:lnTo>
                <a:lnTo>
                  <a:pt x="151" y="92"/>
                </a:lnTo>
                <a:lnTo>
                  <a:pt x="147" y="98"/>
                </a:lnTo>
                <a:lnTo>
                  <a:pt x="146" y="103"/>
                </a:lnTo>
                <a:lnTo>
                  <a:pt x="146" y="103"/>
                </a:lnTo>
                <a:lnTo>
                  <a:pt x="145" y="120"/>
                </a:lnTo>
                <a:lnTo>
                  <a:pt x="145" y="146"/>
                </a:lnTo>
                <a:lnTo>
                  <a:pt x="146" y="184"/>
                </a:lnTo>
                <a:lnTo>
                  <a:pt x="146" y="184"/>
                </a:lnTo>
                <a:lnTo>
                  <a:pt x="147" y="187"/>
                </a:lnTo>
                <a:lnTo>
                  <a:pt x="150" y="193"/>
                </a:lnTo>
                <a:lnTo>
                  <a:pt x="159" y="210"/>
                </a:lnTo>
                <a:lnTo>
                  <a:pt x="173" y="235"/>
                </a:lnTo>
                <a:lnTo>
                  <a:pt x="189" y="272"/>
                </a:lnTo>
                <a:lnTo>
                  <a:pt x="189" y="294"/>
                </a:lnTo>
                <a:close/>
                <a:moveTo>
                  <a:pt x="604" y="608"/>
                </a:moveTo>
                <a:lnTo>
                  <a:pt x="578" y="673"/>
                </a:lnTo>
                <a:lnTo>
                  <a:pt x="520" y="721"/>
                </a:lnTo>
                <a:lnTo>
                  <a:pt x="539" y="655"/>
                </a:lnTo>
                <a:lnTo>
                  <a:pt x="604" y="60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17"/>
          <p:cNvSpPr>
            <a:spLocks noEditPoints="1"/>
          </p:cNvSpPr>
          <p:nvPr/>
        </p:nvSpPr>
        <p:spPr bwMode="auto">
          <a:xfrm>
            <a:off x="4657842" y="2801889"/>
            <a:ext cx="760793" cy="1588193"/>
          </a:xfrm>
          <a:custGeom>
            <a:avLst/>
            <a:gdLst>
              <a:gd name="T0" fmla="*/ 244 w 1028"/>
              <a:gd name="T1" fmla="*/ 182 h 2144"/>
              <a:gd name="T2" fmla="*/ 244 w 1028"/>
              <a:gd name="T3" fmla="*/ 261 h 2144"/>
              <a:gd name="T4" fmla="*/ 261 w 1028"/>
              <a:gd name="T5" fmla="*/ 321 h 2144"/>
              <a:gd name="T6" fmla="*/ 280 w 1028"/>
              <a:gd name="T7" fmla="*/ 649 h 2144"/>
              <a:gd name="T8" fmla="*/ 55 w 1028"/>
              <a:gd name="T9" fmla="*/ 581 h 2144"/>
              <a:gd name="T10" fmla="*/ 76 w 1028"/>
              <a:gd name="T11" fmla="*/ 709 h 2144"/>
              <a:gd name="T12" fmla="*/ 115 w 1028"/>
              <a:gd name="T13" fmla="*/ 694 h 2144"/>
              <a:gd name="T14" fmla="*/ 186 w 1028"/>
              <a:gd name="T15" fmla="*/ 699 h 2144"/>
              <a:gd name="T16" fmla="*/ 248 w 1028"/>
              <a:gd name="T17" fmla="*/ 837 h 2144"/>
              <a:gd name="T18" fmla="*/ 253 w 1028"/>
              <a:gd name="T19" fmla="*/ 1001 h 2144"/>
              <a:gd name="T20" fmla="*/ 266 w 1028"/>
              <a:gd name="T21" fmla="*/ 1154 h 2144"/>
              <a:gd name="T22" fmla="*/ 225 w 1028"/>
              <a:gd name="T23" fmla="*/ 1404 h 2144"/>
              <a:gd name="T24" fmla="*/ 202 w 1028"/>
              <a:gd name="T25" fmla="*/ 1494 h 2144"/>
              <a:gd name="T26" fmla="*/ 211 w 1028"/>
              <a:gd name="T27" fmla="*/ 1607 h 2144"/>
              <a:gd name="T28" fmla="*/ 272 w 1028"/>
              <a:gd name="T29" fmla="*/ 1871 h 2144"/>
              <a:gd name="T30" fmla="*/ 262 w 1028"/>
              <a:gd name="T31" fmla="*/ 1957 h 2144"/>
              <a:gd name="T32" fmla="*/ 246 w 1028"/>
              <a:gd name="T33" fmla="*/ 1966 h 2144"/>
              <a:gd name="T34" fmla="*/ 213 w 1028"/>
              <a:gd name="T35" fmla="*/ 2022 h 2144"/>
              <a:gd name="T36" fmla="*/ 116 w 1028"/>
              <a:gd name="T37" fmla="*/ 2070 h 2144"/>
              <a:gd name="T38" fmla="*/ 94 w 1028"/>
              <a:gd name="T39" fmla="*/ 2097 h 2144"/>
              <a:gd name="T40" fmla="*/ 144 w 1028"/>
              <a:gd name="T41" fmla="*/ 2127 h 2144"/>
              <a:gd name="T42" fmla="*/ 384 w 1028"/>
              <a:gd name="T43" fmla="*/ 2110 h 2144"/>
              <a:gd name="T44" fmla="*/ 431 w 1028"/>
              <a:gd name="T45" fmla="*/ 2086 h 2144"/>
              <a:gd name="T46" fmla="*/ 425 w 1028"/>
              <a:gd name="T47" fmla="*/ 2006 h 2144"/>
              <a:gd name="T48" fmla="*/ 383 w 1028"/>
              <a:gd name="T49" fmla="*/ 1975 h 2144"/>
              <a:gd name="T50" fmla="*/ 394 w 1028"/>
              <a:gd name="T51" fmla="*/ 1781 h 2144"/>
              <a:gd name="T52" fmla="*/ 423 w 1028"/>
              <a:gd name="T53" fmla="*/ 1667 h 2144"/>
              <a:gd name="T54" fmla="*/ 447 w 1028"/>
              <a:gd name="T55" fmla="*/ 1601 h 2144"/>
              <a:gd name="T56" fmla="*/ 488 w 1028"/>
              <a:gd name="T57" fmla="*/ 1636 h 2144"/>
              <a:gd name="T58" fmla="*/ 597 w 1028"/>
              <a:gd name="T59" fmla="*/ 1663 h 2144"/>
              <a:gd name="T60" fmla="*/ 750 w 1028"/>
              <a:gd name="T61" fmla="*/ 1745 h 2144"/>
              <a:gd name="T62" fmla="*/ 821 w 1028"/>
              <a:gd name="T63" fmla="*/ 1808 h 2144"/>
              <a:gd name="T64" fmla="*/ 804 w 1028"/>
              <a:gd name="T65" fmla="*/ 1822 h 2144"/>
              <a:gd name="T66" fmla="*/ 813 w 1028"/>
              <a:gd name="T67" fmla="*/ 1848 h 2144"/>
              <a:gd name="T68" fmla="*/ 870 w 1028"/>
              <a:gd name="T69" fmla="*/ 1919 h 2144"/>
              <a:gd name="T70" fmla="*/ 879 w 1028"/>
              <a:gd name="T71" fmla="*/ 2007 h 2144"/>
              <a:gd name="T72" fmla="*/ 924 w 1028"/>
              <a:gd name="T73" fmla="*/ 2023 h 2144"/>
              <a:gd name="T74" fmla="*/ 980 w 1028"/>
              <a:gd name="T75" fmla="*/ 1937 h 2144"/>
              <a:gd name="T76" fmla="*/ 1001 w 1028"/>
              <a:gd name="T77" fmla="*/ 1875 h 2144"/>
              <a:gd name="T78" fmla="*/ 1028 w 1028"/>
              <a:gd name="T79" fmla="*/ 1766 h 2144"/>
              <a:gd name="T80" fmla="*/ 1013 w 1028"/>
              <a:gd name="T81" fmla="*/ 1726 h 2144"/>
              <a:gd name="T82" fmla="*/ 874 w 1028"/>
              <a:gd name="T83" fmla="*/ 1733 h 2144"/>
              <a:gd name="T84" fmla="*/ 722 w 1028"/>
              <a:gd name="T85" fmla="*/ 1594 h 2144"/>
              <a:gd name="T86" fmla="*/ 611 w 1028"/>
              <a:gd name="T87" fmla="*/ 1526 h 2144"/>
              <a:gd name="T88" fmla="*/ 591 w 1028"/>
              <a:gd name="T89" fmla="*/ 1485 h 2144"/>
              <a:gd name="T90" fmla="*/ 591 w 1028"/>
              <a:gd name="T91" fmla="*/ 1455 h 2144"/>
              <a:gd name="T92" fmla="*/ 655 w 1028"/>
              <a:gd name="T93" fmla="*/ 1417 h 2144"/>
              <a:gd name="T94" fmla="*/ 696 w 1028"/>
              <a:gd name="T95" fmla="*/ 1328 h 2144"/>
              <a:gd name="T96" fmla="*/ 711 w 1028"/>
              <a:gd name="T97" fmla="*/ 1254 h 2144"/>
              <a:gd name="T98" fmla="*/ 685 w 1028"/>
              <a:gd name="T99" fmla="*/ 1056 h 2144"/>
              <a:gd name="T100" fmla="*/ 646 w 1028"/>
              <a:gd name="T101" fmla="*/ 920 h 2144"/>
              <a:gd name="T102" fmla="*/ 636 w 1028"/>
              <a:gd name="T103" fmla="*/ 870 h 2144"/>
              <a:gd name="T104" fmla="*/ 580 w 1028"/>
              <a:gd name="T105" fmla="*/ 494 h 2144"/>
              <a:gd name="T106" fmla="*/ 501 w 1028"/>
              <a:gd name="T107" fmla="*/ 362 h 2144"/>
              <a:gd name="T108" fmla="*/ 523 w 1028"/>
              <a:gd name="T109" fmla="*/ 239 h 2144"/>
              <a:gd name="T110" fmla="*/ 547 w 1028"/>
              <a:gd name="T111" fmla="*/ 143 h 2144"/>
              <a:gd name="T112" fmla="*/ 516 w 1028"/>
              <a:gd name="T113" fmla="*/ 64 h 2144"/>
              <a:gd name="T114" fmla="*/ 430 w 1028"/>
              <a:gd name="T115" fmla="*/ 5 h 2144"/>
              <a:gd name="T116" fmla="*/ 357 w 1028"/>
              <a:gd name="T117" fmla="*/ 4 h 2144"/>
              <a:gd name="T118" fmla="*/ 360 w 1028"/>
              <a:gd name="T119" fmla="*/ 19 h 2144"/>
              <a:gd name="T120" fmla="*/ 103 w 1028"/>
              <a:gd name="T121" fmla="*/ 646 h 2144"/>
              <a:gd name="T122" fmla="*/ 76 w 1028"/>
              <a:gd name="T123" fmla="*/ 676 h 2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028" h="2144">
                <a:moveTo>
                  <a:pt x="340" y="37"/>
                </a:moveTo>
                <a:lnTo>
                  <a:pt x="340" y="37"/>
                </a:lnTo>
                <a:lnTo>
                  <a:pt x="312" y="65"/>
                </a:lnTo>
                <a:lnTo>
                  <a:pt x="291" y="87"/>
                </a:lnTo>
                <a:lnTo>
                  <a:pt x="280" y="99"/>
                </a:lnTo>
                <a:lnTo>
                  <a:pt x="280" y="99"/>
                </a:lnTo>
                <a:lnTo>
                  <a:pt x="244" y="182"/>
                </a:lnTo>
                <a:lnTo>
                  <a:pt x="244" y="182"/>
                </a:lnTo>
                <a:lnTo>
                  <a:pt x="246" y="213"/>
                </a:lnTo>
                <a:lnTo>
                  <a:pt x="246" y="237"/>
                </a:lnTo>
                <a:lnTo>
                  <a:pt x="245" y="247"/>
                </a:lnTo>
                <a:lnTo>
                  <a:pt x="244" y="254"/>
                </a:lnTo>
                <a:lnTo>
                  <a:pt x="244" y="254"/>
                </a:lnTo>
                <a:lnTo>
                  <a:pt x="244" y="261"/>
                </a:lnTo>
                <a:lnTo>
                  <a:pt x="242" y="268"/>
                </a:lnTo>
                <a:lnTo>
                  <a:pt x="242" y="277"/>
                </a:lnTo>
                <a:lnTo>
                  <a:pt x="244" y="286"/>
                </a:lnTo>
                <a:lnTo>
                  <a:pt x="246" y="296"/>
                </a:lnTo>
                <a:lnTo>
                  <a:pt x="250" y="305"/>
                </a:lnTo>
                <a:lnTo>
                  <a:pt x="255" y="313"/>
                </a:lnTo>
                <a:lnTo>
                  <a:pt x="261" y="321"/>
                </a:lnTo>
                <a:lnTo>
                  <a:pt x="261" y="321"/>
                </a:lnTo>
                <a:lnTo>
                  <a:pt x="282" y="336"/>
                </a:lnTo>
                <a:lnTo>
                  <a:pt x="288" y="340"/>
                </a:lnTo>
                <a:lnTo>
                  <a:pt x="334" y="416"/>
                </a:lnTo>
                <a:lnTo>
                  <a:pt x="330" y="449"/>
                </a:lnTo>
                <a:lnTo>
                  <a:pt x="311" y="538"/>
                </a:lnTo>
                <a:lnTo>
                  <a:pt x="280" y="649"/>
                </a:lnTo>
                <a:lnTo>
                  <a:pt x="187" y="651"/>
                </a:lnTo>
                <a:lnTo>
                  <a:pt x="187" y="651"/>
                </a:lnTo>
                <a:lnTo>
                  <a:pt x="168" y="645"/>
                </a:lnTo>
                <a:lnTo>
                  <a:pt x="146" y="640"/>
                </a:lnTo>
                <a:lnTo>
                  <a:pt x="118" y="640"/>
                </a:lnTo>
                <a:lnTo>
                  <a:pt x="104" y="640"/>
                </a:lnTo>
                <a:lnTo>
                  <a:pt x="55" y="581"/>
                </a:lnTo>
                <a:lnTo>
                  <a:pt x="48" y="580"/>
                </a:lnTo>
                <a:lnTo>
                  <a:pt x="0" y="613"/>
                </a:lnTo>
                <a:lnTo>
                  <a:pt x="1" y="623"/>
                </a:lnTo>
                <a:lnTo>
                  <a:pt x="1" y="623"/>
                </a:lnTo>
                <a:lnTo>
                  <a:pt x="39" y="667"/>
                </a:lnTo>
                <a:lnTo>
                  <a:pt x="66" y="699"/>
                </a:lnTo>
                <a:lnTo>
                  <a:pt x="76" y="709"/>
                </a:lnTo>
                <a:lnTo>
                  <a:pt x="81" y="713"/>
                </a:lnTo>
                <a:lnTo>
                  <a:pt x="81" y="713"/>
                </a:lnTo>
                <a:lnTo>
                  <a:pt x="83" y="713"/>
                </a:lnTo>
                <a:lnTo>
                  <a:pt x="88" y="711"/>
                </a:lnTo>
                <a:lnTo>
                  <a:pt x="100" y="704"/>
                </a:lnTo>
                <a:lnTo>
                  <a:pt x="115" y="694"/>
                </a:lnTo>
                <a:lnTo>
                  <a:pt x="115" y="694"/>
                </a:lnTo>
                <a:lnTo>
                  <a:pt x="124" y="700"/>
                </a:lnTo>
                <a:lnTo>
                  <a:pt x="131" y="705"/>
                </a:lnTo>
                <a:lnTo>
                  <a:pt x="136" y="707"/>
                </a:lnTo>
                <a:lnTo>
                  <a:pt x="136" y="707"/>
                </a:lnTo>
                <a:lnTo>
                  <a:pt x="159" y="704"/>
                </a:lnTo>
                <a:lnTo>
                  <a:pt x="186" y="699"/>
                </a:lnTo>
                <a:lnTo>
                  <a:pt x="186" y="699"/>
                </a:lnTo>
                <a:lnTo>
                  <a:pt x="192" y="699"/>
                </a:lnTo>
                <a:lnTo>
                  <a:pt x="201" y="700"/>
                </a:lnTo>
                <a:lnTo>
                  <a:pt x="224" y="704"/>
                </a:lnTo>
                <a:lnTo>
                  <a:pt x="252" y="709"/>
                </a:lnTo>
                <a:lnTo>
                  <a:pt x="252" y="814"/>
                </a:lnTo>
                <a:lnTo>
                  <a:pt x="252" y="814"/>
                </a:lnTo>
                <a:lnTo>
                  <a:pt x="248" y="837"/>
                </a:lnTo>
                <a:lnTo>
                  <a:pt x="246" y="855"/>
                </a:lnTo>
                <a:lnTo>
                  <a:pt x="244" y="868"/>
                </a:lnTo>
                <a:lnTo>
                  <a:pt x="244" y="868"/>
                </a:lnTo>
                <a:lnTo>
                  <a:pt x="248" y="931"/>
                </a:lnTo>
                <a:lnTo>
                  <a:pt x="252" y="994"/>
                </a:lnTo>
                <a:lnTo>
                  <a:pt x="252" y="994"/>
                </a:lnTo>
                <a:lnTo>
                  <a:pt x="253" y="1001"/>
                </a:lnTo>
                <a:lnTo>
                  <a:pt x="255" y="1012"/>
                </a:lnTo>
                <a:lnTo>
                  <a:pt x="257" y="1023"/>
                </a:lnTo>
                <a:lnTo>
                  <a:pt x="261" y="1112"/>
                </a:lnTo>
                <a:lnTo>
                  <a:pt x="261" y="1112"/>
                </a:lnTo>
                <a:lnTo>
                  <a:pt x="264" y="1133"/>
                </a:lnTo>
                <a:lnTo>
                  <a:pt x="266" y="1149"/>
                </a:lnTo>
                <a:lnTo>
                  <a:pt x="266" y="1154"/>
                </a:lnTo>
                <a:lnTo>
                  <a:pt x="264" y="1158"/>
                </a:lnTo>
                <a:lnTo>
                  <a:pt x="264" y="1158"/>
                </a:lnTo>
                <a:lnTo>
                  <a:pt x="263" y="1161"/>
                </a:lnTo>
                <a:lnTo>
                  <a:pt x="261" y="1170"/>
                </a:lnTo>
                <a:lnTo>
                  <a:pt x="256" y="1203"/>
                </a:lnTo>
                <a:lnTo>
                  <a:pt x="241" y="1302"/>
                </a:lnTo>
                <a:lnTo>
                  <a:pt x="225" y="1404"/>
                </a:lnTo>
                <a:lnTo>
                  <a:pt x="219" y="1441"/>
                </a:lnTo>
                <a:lnTo>
                  <a:pt x="215" y="1460"/>
                </a:lnTo>
                <a:lnTo>
                  <a:pt x="215" y="1460"/>
                </a:lnTo>
                <a:lnTo>
                  <a:pt x="213" y="1467"/>
                </a:lnTo>
                <a:lnTo>
                  <a:pt x="211" y="1474"/>
                </a:lnTo>
                <a:lnTo>
                  <a:pt x="204" y="1487"/>
                </a:lnTo>
                <a:lnTo>
                  <a:pt x="202" y="1494"/>
                </a:lnTo>
                <a:lnTo>
                  <a:pt x="201" y="1502"/>
                </a:lnTo>
                <a:lnTo>
                  <a:pt x="201" y="1512"/>
                </a:lnTo>
                <a:lnTo>
                  <a:pt x="203" y="1523"/>
                </a:lnTo>
                <a:lnTo>
                  <a:pt x="203" y="1523"/>
                </a:lnTo>
                <a:lnTo>
                  <a:pt x="207" y="1549"/>
                </a:lnTo>
                <a:lnTo>
                  <a:pt x="209" y="1578"/>
                </a:lnTo>
                <a:lnTo>
                  <a:pt x="211" y="1607"/>
                </a:lnTo>
                <a:lnTo>
                  <a:pt x="214" y="1636"/>
                </a:lnTo>
                <a:lnTo>
                  <a:pt x="241" y="1657"/>
                </a:lnTo>
                <a:lnTo>
                  <a:pt x="241" y="1657"/>
                </a:lnTo>
                <a:lnTo>
                  <a:pt x="255" y="1744"/>
                </a:lnTo>
                <a:lnTo>
                  <a:pt x="267" y="1837"/>
                </a:lnTo>
                <a:lnTo>
                  <a:pt x="267" y="1837"/>
                </a:lnTo>
                <a:lnTo>
                  <a:pt x="272" y="1871"/>
                </a:lnTo>
                <a:lnTo>
                  <a:pt x="278" y="1909"/>
                </a:lnTo>
                <a:lnTo>
                  <a:pt x="278" y="1909"/>
                </a:lnTo>
                <a:lnTo>
                  <a:pt x="279" y="1935"/>
                </a:lnTo>
                <a:lnTo>
                  <a:pt x="280" y="1952"/>
                </a:lnTo>
                <a:lnTo>
                  <a:pt x="280" y="1952"/>
                </a:lnTo>
                <a:lnTo>
                  <a:pt x="277" y="1953"/>
                </a:lnTo>
                <a:lnTo>
                  <a:pt x="262" y="1957"/>
                </a:lnTo>
                <a:lnTo>
                  <a:pt x="262" y="1957"/>
                </a:lnTo>
                <a:lnTo>
                  <a:pt x="257" y="1958"/>
                </a:lnTo>
                <a:lnTo>
                  <a:pt x="255" y="1957"/>
                </a:lnTo>
                <a:lnTo>
                  <a:pt x="253" y="1955"/>
                </a:lnTo>
                <a:lnTo>
                  <a:pt x="253" y="1955"/>
                </a:lnTo>
                <a:lnTo>
                  <a:pt x="252" y="1956"/>
                </a:lnTo>
                <a:lnTo>
                  <a:pt x="246" y="1966"/>
                </a:lnTo>
                <a:lnTo>
                  <a:pt x="246" y="1966"/>
                </a:lnTo>
                <a:lnTo>
                  <a:pt x="235" y="1984"/>
                </a:lnTo>
                <a:lnTo>
                  <a:pt x="226" y="2000"/>
                </a:lnTo>
                <a:lnTo>
                  <a:pt x="219" y="2013"/>
                </a:lnTo>
                <a:lnTo>
                  <a:pt x="215" y="2018"/>
                </a:lnTo>
                <a:lnTo>
                  <a:pt x="213" y="2022"/>
                </a:lnTo>
                <a:lnTo>
                  <a:pt x="213" y="2022"/>
                </a:lnTo>
                <a:lnTo>
                  <a:pt x="206" y="2028"/>
                </a:lnTo>
                <a:lnTo>
                  <a:pt x="196" y="2034"/>
                </a:lnTo>
                <a:lnTo>
                  <a:pt x="184" y="2041"/>
                </a:lnTo>
                <a:lnTo>
                  <a:pt x="168" y="2049"/>
                </a:lnTo>
                <a:lnTo>
                  <a:pt x="168" y="2049"/>
                </a:lnTo>
                <a:lnTo>
                  <a:pt x="131" y="2062"/>
                </a:lnTo>
                <a:lnTo>
                  <a:pt x="116" y="2070"/>
                </a:lnTo>
                <a:lnTo>
                  <a:pt x="111" y="2072"/>
                </a:lnTo>
                <a:lnTo>
                  <a:pt x="108" y="2075"/>
                </a:lnTo>
                <a:lnTo>
                  <a:pt x="108" y="2075"/>
                </a:lnTo>
                <a:lnTo>
                  <a:pt x="103" y="2081"/>
                </a:lnTo>
                <a:lnTo>
                  <a:pt x="97" y="2087"/>
                </a:lnTo>
                <a:lnTo>
                  <a:pt x="96" y="2092"/>
                </a:lnTo>
                <a:lnTo>
                  <a:pt x="94" y="2097"/>
                </a:lnTo>
                <a:lnTo>
                  <a:pt x="96" y="2101"/>
                </a:lnTo>
                <a:lnTo>
                  <a:pt x="99" y="2108"/>
                </a:lnTo>
                <a:lnTo>
                  <a:pt x="99" y="2108"/>
                </a:lnTo>
                <a:lnTo>
                  <a:pt x="103" y="2111"/>
                </a:lnTo>
                <a:lnTo>
                  <a:pt x="109" y="2115"/>
                </a:lnTo>
                <a:lnTo>
                  <a:pt x="125" y="2121"/>
                </a:lnTo>
                <a:lnTo>
                  <a:pt x="144" y="2127"/>
                </a:lnTo>
                <a:lnTo>
                  <a:pt x="166" y="2133"/>
                </a:lnTo>
                <a:lnTo>
                  <a:pt x="206" y="2141"/>
                </a:lnTo>
                <a:lnTo>
                  <a:pt x="223" y="2144"/>
                </a:lnTo>
                <a:lnTo>
                  <a:pt x="350" y="2115"/>
                </a:lnTo>
                <a:lnTo>
                  <a:pt x="350" y="2115"/>
                </a:lnTo>
                <a:lnTo>
                  <a:pt x="361" y="2114"/>
                </a:lnTo>
                <a:lnTo>
                  <a:pt x="384" y="2110"/>
                </a:lnTo>
                <a:lnTo>
                  <a:pt x="398" y="2108"/>
                </a:lnTo>
                <a:lnTo>
                  <a:pt x="410" y="2104"/>
                </a:lnTo>
                <a:lnTo>
                  <a:pt x="420" y="2099"/>
                </a:lnTo>
                <a:lnTo>
                  <a:pt x="423" y="2097"/>
                </a:lnTo>
                <a:lnTo>
                  <a:pt x="427" y="2093"/>
                </a:lnTo>
                <a:lnTo>
                  <a:pt x="427" y="2093"/>
                </a:lnTo>
                <a:lnTo>
                  <a:pt x="431" y="2086"/>
                </a:lnTo>
                <a:lnTo>
                  <a:pt x="434" y="2078"/>
                </a:lnTo>
                <a:lnTo>
                  <a:pt x="438" y="2064"/>
                </a:lnTo>
                <a:lnTo>
                  <a:pt x="439" y="2051"/>
                </a:lnTo>
                <a:lnTo>
                  <a:pt x="439" y="2045"/>
                </a:lnTo>
                <a:lnTo>
                  <a:pt x="438" y="2041"/>
                </a:lnTo>
                <a:lnTo>
                  <a:pt x="438" y="2041"/>
                </a:lnTo>
                <a:lnTo>
                  <a:pt x="425" y="2006"/>
                </a:lnTo>
                <a:lnTo>
                  <a:pt x="416" y="1985"/>
                </a:lnTo>
                <a:lnTo>
                  <a:pt x="412" y="1978"/>
                </a:lnTo>
                <a:lnTo>
                  <a:pt x="410" y="1975"/>
                </a:lnTo>
                <a:lnTo>
                  <a:pt x="410" y="1975"/>
                </a:lnTo>
                <a:lnTo>
                  <a:pt x="394" y="1977"/>
                </a:lnTo>
                <a:lnTo>
                  <a:pt x="386" y="1977"/>
                </a:lnTo>
                <a:lnTo>
                  <a:pt x="383" y="1975"/>
                </a:lnTo>
                <a:lnTo>
                  <a:pt x="382" y="1974"/>
                </a:lnTo>
                <a:lnTo>
                  <a:pt x="382" y="1974"/>
                </a:lnTo>
                <a:lnTo>
                  <a:pt x="383" y="1948"/>
                </a:lnTo>
                <a:lnTo>
                  <a:pt x="386" y="1898"/>
                </a:lnTo>
                <a:lnTo>
                  <a:pt x="387" y="1827"/>
                </a:lnTo>
                <a:lnTo>
                  <a:pt x="387" y="1827"/>
                </a:lnTo>
                <a:lnTo>
                  <a:pt x="394" y="1781"/>
                </a:lnTo>
                <a:lnTo>
                  <a:pt x="398" y="1745"/>
                </a:lnTo>
                <a:lnTo>
                  <a:pt x="398" y="1731"/>
                </a:lnTo>
                <a:lnTo>
                  <a:pt x="397" y="1721"/>
                </a:lnTo>
                <a:lnTo>
                  <a:pt x="397" y="1721"/>
                </a:lnTo>
                <a:lnTo>
                  <a:pt x="389" y="1687"/>
                </a:lnTo>
                <a:lnTo>
                  <a:pt x="386" y="1665"/>
                </a:lnTo>
                <a:lnTo>
                  <a:pt x="423" y="1667"/>
                </a:lnTo>
                <a:lnTo>
                  <a:pt x="423" y="1667"/>
                </a:lnTo>
                <a:lnTo>
                  <a:pt x="434" y="1633"/>
                </a:lnTo>
                <a:lnTo>
                  <a:pt x="442" y="1609"/>
                </a:lnTo>
                <a:lnTo>
                  <a:pt x="444" y="1602"/>
                </a:lnTo>
                <a:lnTo>
                  <a:pt x="445" y="1601"/>
                </a:lnTo>
                <a:lnTo>
                  <a:pt x="447" y="1601"/>
                </a:lnTo>
                <a:lnTo>
                  <a:pt x="447" y="1601"/>
                </a:lnTo>
                <a:lnTo>
                  <a:pt x="452" y="1608"/>
                </a:lnTo>
                <a:lnTo>
                  <a:pt x="460" y="1620"/>
                </a:lnTo>
                <a:lnTo>
                  <a:pt x="466" y="1627"/>
                </a:lnTo>
                <a:lnTo>
                  <a:pt x="472" y="1633"/>
                </a:lnTo>
                <a:lnTo>
                  <a:pt x="480" y="1636"/>
                </a:lnTo>
                <a:lnTo>
                  <a:pt x="483" y="1636"/>
                </a:lnTo>
                <a:lnTo>
                  <a:pt x="488" y="1636"/>
                </a:lnTo>
                <a:lnTo>
                  <a:pt x="488" y="1636"/>
                </a:lnTo>
                <a:lnTo>
                  <a:pt x="505" y="1634"/>
                </a:lnTo>
                <a:lnTo>
                  <a:pt x="519" y="1630"/>
                </a:lnTo>
                <a:lnTo>
                  <a:pt x="534" y="1625"/>
                </a:lnTo>
                <a:lnTo>
                  <a:pt x="534" y="1625"/>
                </a:lnTo>
                <a:lnTo>
                  <a:pt x="569" y="1646"/>
                </a:lnTo>
                <a:lnTo>
                  <a:pt x="597" y="1663"/>
                </a:lnTo>
                <a:lnTo>
                  <a:pt x="618" y="1677"/>
                </a:lnTo>
                <a:lnTo>
                  <a:pt x="618" y="1677"/>
                </a:lnTo>
                <a:lnTo>
                  <a:pt x="628" y="1683"/>
                </a:lnTo>
                <a:lnTo>
                  <a:pt x="644" y="1691"/>
                </a:lnTo>
                <a:lnTo>
                  <a:pt x="687" y="1712"/>
                </a:lnTo>
                <a:lnTo>
                  <a:pt x="731" y="1734"/>
                </a:lnTo>
                <a:lnTo>
                  <a:pt x="750" y="1745"/>
                </a:lnTo>
                <a:lnTo>
                  <a:pt x="766" y="1754"/>
                </a:lnTo>
                <a:lnTo>
                  <a:pt x="766" y="1754"/>
                </a:lnTo>
                <a:lnTo>
                  <a:pt x="778" y="1764"/>
                </a:lnTo>
                <a:lnTo>
                  <a:pt x="791" y="1773"/>
                </a:lnTo>
                <a:lnTo>
                  <a:pt x="803" y="1786"/>
                </a:lnTo>
                <a:lnTo>
                  <a:pt x="813" y="1797"/>
                </a:lnTo>
                <a:lnTo>
                  <a:pt x="821" y="1808"/>
                </a:lnTo>
                <a:lnTo>
                  <a:pt x="827" y="1816"/>
                </a:lnTo>
                <a:lnTo>
                  <a:pt x="831" y="1821"/>
                </a:lnTo>
                <a:lnTo>
                  <a:pt x="831" y="1824"/>
                </a:lnTo>
                <a:lnTo>
                  <a:pt x="831" y="1824"/>
                </a:lnTo>
                <a:lnTo>
                  <a:pt x="831" y="1824"/>
                </a:lnTo>
                <a:lnTo>
                  <a:pt x="813" y="1822"/>
                </a:lnTo>
                <a:lnTo>
                  <a:pt x="804" y="1822"/>
                </a:lnTo>
                <a:lnTo>
                  <a:pt x="800" y="1824"/>
                </a:lnTo>
                <a:lnTo>
                  <a:pt x="799" y="1825"/>
                </a:lnTo>
                <a:lnTo>
                  <a:pt x="799" y="1825"/>
                </a:lnTo>
                <a:lnTo>
                  <a:pt x="799" y="1827"/>
                </a:lnTo>
                <a:lnTo>
                  <a:pt x="799" y="1831"/>
                </a:lnTo>
                <a:lnTo>
                  <a:pt x="804" y="1837"/>
                </a:lnTo>
                <a:lnTo>
                  <a:pt x="813" y="1848"/>
                </a:lnTo>
                <a:lnTo>
                  <a:pt x="813" y="1848"/>
                </a:lnTo>
                <a:lnTo>
                  <a:pt x="827" y="1869"/>
                </a:lnTo>
                <a:lnTo>
                  <a:pt x="841" y="1890"/>
                </a:lnTo>
                <a:lnTo>
                  <a:pt x="841" y="1890"/>
                </a:lnTo>
                <a:lnTo>
                  <a:pt x="847" y="1896"/>
                </a:lnTo>
                <a:lnTo>
                  <a:pt x="858" y="1907"/>
                </a:lnTo>
                <a:lnTo>
                  <a:pt x="870" y="1919"/>
                </a:lnTo>
                <a:lnTo>
                  <a:pt x="874" y="1923"/>
                </a:lnTo>
                <a:lnTo>
                  <a:pt x="875" y="1926"/>
                </a:lnTo>
                <a:lnTo>
                  <a:pt x="875" y="1926"/>
                </a:lnTo>
                <a:lnTo>
                  <a:pt x="875" y="1967"/>
                </a:lnTo>
                <a:lnTo>
                  <a:pt x="876" y="1994"/>
                </a:lnTo>
                <a:lnTo>
                  <a:pt x="877" y="2002"/>
                </a:lnTo>
                <a:lnTo>
                  <a:pt x="879" y="2007"/>
                </a:lnTo>
                <a:lnTo>
                  <a:pt x="879" y="2007"/>
                </a:lnTo>
                <a:lnTo>
                  <a:pt x="886" y="2012"/>
                </a:lnTo>
                <a:lnTo>
                  <a:pt x="898" y="2018"/>
                </a:lnTo>
                <a:lnTo>
                  <a:pt x="906" y="2022"/>
                </a:lnTo>
                <a:lnTo>
                  <a:pt x="912" y="2023"/>
                </a:lnTo>
                <a:lnTo>
                  <a:pt x="918" y="2024"/>
                </a:lnTo>
                <a:lnTo>
                  <a:pt x="924" y="2023"/>
                </a:lnTo>
                <a:lnTo>
                  <a:pt x="924" y="2023"/>
                </a:lnTo>
                <a:lnTo>
                  <a:pt x="929" y="2019"/>
                </a:lnTo>
                <a:lnTo>
                  <a:pt x="935" y="2011"/>
                </a:lnTo>
                <a:lnTo>
                  <a:pt x="950" y="1985"/>
                </a:lnTo>
                <a:lnTo>
                  <a:pt x="966" y="1957"/>
                </a:lnTo>
                <a:lnTo>
                  <a:pt x="973" y="1946"/>
                </a:lnTo>
                <a:lnTo>
                  <a:pt x="980" y="1937"/>
                </a:lnTo>
                <a:lnTo>
                  <a:pt x="980" y="1937"/>
                </a:lnTo>
                <a:lnTo>
                  <a:pt x="985" y="1930"/>
                </a:lnTo>
                <a:lnTo>
                  <a:pt x="990" y="1923"/>
                </a:lnTo>
                <a:lnTo>
                  <a:pt x="994" y="1913"/>
                </a:lnTo>
                <a:lnTo>
                  <a:pt x="997" y="1903"/>
                </a:lnTo>
                <a:lnTo>
                  <a:pt x="1000" y="1886"/>
                </a:lnTo>
                <a:lnTo>
                  <a:pt x="1001" y="1875"/>
                </a:lnTo>
                <a:lnTo>
                  <a:pt x="1001" y="1840"/>
                </a:lnTo>
                <a:lnTo>
                  <a:pt x="1001" y="1840"/>
                </a:lnTo>
                <a:lnTo>
                  <a:pt x="1006" y="1830"/>
                </a:lnTo>
                <a:lnTo>
                  <a:pt x="1015" y="1809"/>
                </a:lnTo>
                <a:lnTo>
                  <a:pt x="1024" y="1786"/>
                </a:lnTo>
                <a:lnTo>
                  <a:pt x="1027" y="1775"/>
                </a:lnTo>
                <a:lnTo>
                  <a:pt x="1028" y="1766"/>
                </a:lnTo>
                <a:lnTo>
                  <a:pt x="1028" y="1766"/>
                </a:lnTo>
                <a:lnTo>
                  <a:pt x="1028" y="1758"/>
                </a:lnTo>
                <a:lnTo>
                  <a:pt x="1027" y="1750"/>
                </a:lnTo>
                <a:lnTo>
                  <a:pt x="1023" y="1738"/>
                </a:lnTo>
                <a:lnTo>
                  <a:pt x="1018" y="1729"/>
                </a:lnTo>
                <a:lnTo>
                  <a:pt x="1016" y="1727"/>
                </a:lnTo>
                <a:lnTo>
                  <a:pt x="1013" y="1726"/>
                </a:lnTo>
                <a:lnTo>
                  <a:pt x="1013" y="1726"/>
                </a:lnTo>
                <a:lnTo>
                  <a:pt x="1001" y="1727"/>
                </a:lnTo>
                <a:lnTo>
                  <a:pt x="980" y="1728"/>
                </a:lnTo>
                <a:lnTo>
                  <a:pt x="952" y="1733"/>
                </a:lnTo>
                <a:lnTo>
                  <a:pt x="893" y="1720"/>
                </a:lnTo>
                <a:lnTo>
                  <a:pt x="874" y="1733"/>
                </a:lnTo>
                <a:lnTo>
                  <a:pt x="874" y="1733"/>
                </a:lnTo>
                <a:lnTo>
                  <a:pt x="830" y="1693"/>
                </a:lnTo>
                <a:lnTo>
                  <a:pt x="795" y="1663"/>
                </a:lnTo>
                <a:lnTo>
                  <a:pt x="773" y="1645"/>
                </a:lnTo>
                <a:lnTo>
                  <a:pt x="773" y="1645"/>
                </a:lnTo>
                <a:lnTo>
                  <a:pt x="766" y="1638"/>
                </a:lnTo>
                <a:lnTo>
                  <a:pt x="754" y="1625"/>
                </a:lnTo>
                <a:lnTo>
                  <a:pt x="722" y="1594"/>
                </a:lnTo>
                <a:lnTo>
                  <a:pt x="689" y="1562"/>
                </a:lnTo>
                <a:lnTo>
                  <a:pt x="676" y="1551"/>
                </a:lnTo>
                <a:lnTo>
                  <a:pt x="666" y="1545"/>
                </a:lnTo>
                <a:lnTo>
                  <a:pt x="666" y="1545"/>
                </a:lnTo>
                <a:lnTo>
                  <a:pt x="649" y="1537"/>
                </a:lnTo>
                <a:lnTo>
                  <a:pt x="632" y="1532"/>
                </a:lnTo>
                <a:lnTo>
                  <a:pt x="611" y="1526"/>
                </a:lnTo>
                <a:lnTo>
                  <a:pt x="611" y="1526"/>
                </a:lnTo>
                <a:lnTo>
                  <a:pt x="611" y="1521"/>
                </a:lnTo>
                <a:lnTo>
                  <a:pt x="608" y="1510"/>
                </a:lnTo>
                <a:lnTo>
                  <a:pt x="606" y="1504"/>
                </a:lnTo>
                <a:lnTo>
                  <a:pt x="603" y="1497"/>
                </a:lnTo>
                <a:lnTo>
                  <a:pt x="597" y="1491"/>
                </a:lnTo>
                <a:lnTo>
                  <a:pt x="591" y="1485"/>
                </a:lnTo>
                <a:lnTo>
                  <a:pt x="591" y="1485"/>
                </a:lnTo>
                <a:lnTo>
                  <a:pt x="579" y="1475"/>
                </a:lnTo>
                <a:lnTo>
                  <a:pt x="572" y="1466"/>
                </a:lnTo>
                <a:lnTo>
                  <a:pt x="567" y="1460"/>
                </a:lnTo>
                <a:lnTo>
                  <a:pt x="567" y="1460"/>
                </a:lnTo>
                <a:lnTo>
                  <a:pt x="574" y="1459"/>
                </a:lnTo>
                <a:lnTo>
                  <a:pt x="591" y="1455"/>
                </a:lnTo>
                <a:lnTo>
                  <a:pt x="603" y="1452"/>
                </a:lnTo>
                <a:lnTo>
                  <a:pt x="616" y="1447"/>
                </a:lnTo>
                <a:lnTo>
                  <a:pt x="629" y="1439"/>
                </a:lnTo>
                <a:lnTo>
                  <a:pt x="643" y="1430"/>
                </a:lnTo>
                <a:lnTo>
                  <a:pt x="643" y="1430"/>
                </a:lnTo>
                <a:lnTo>
                  <a:pt x="649" y="1425"/>
                </a:lnTo>
                <a:lnTo>
                  <a:pt x="655" y="1417"/>
                </a:lnTo>
                <a:lnTo>
                  <a:pt x="666" y="1403"/>
                </a:lnTo>
                <a:lnTo>
                  <a:pt x="674" y="1387"/>
                </a:lnTo>
                <a:lnTo>
                  <a:pt x="682" y="1371"/>
                </a:lnTo>
                <a:lnTo>
                  <a:pt x="687" y="1356"/>
                </a:lnTo>
                <a:lnTo>
                  <a:pt x="691" y="1343"/>
                </a:lnTo>
                <a:lnTo>
                  <a:pt x="696" y="1328"/>
                </a:lnTo>
                <a:lnTo>
                  <a:pt x="696" y="1328"/>
                </a:lnTo>
                <a:lnTo>
                  <a:pt x="700" y="1319"/>
                </a:lnTo>
                <a:lnTo>
                  <a:pt x="707" y="1305"/>
                </a:lnTo>
                <a:lnTo>
                  <a:pt x="713" y="1290"/>
                </a:lnTo>
                <a:lnTo>
                  <a:pt x="715" y="1284"/>
                </a:lnTo>
                <a:lnTo>
                  <a:pt x="715" y="1278"/>
                </a:lnTo>
                <a:lnTo>
                  <a:pt x="715" y="1278"/>
                </a:lnTo>
                <a:lnTo>
                  <a:pt x="711" y="1254"/>
                </a:lnTo>
                <a:lnTo>
                  <a:pt x="709" y="1217"/>
                </a:lnTo>
                <a:lnTo>
                  <a:pt x="706" y="1176"/>
                </a:lnTo>
                <a:lnTo>
                  <a:pt x="704" y="1150"/>
                </a:lnTo>
                <a:lnTo>
                  <a:pt x="704" y="1150"/>
                </a:lnTo>
                <a:lnTo>
                  <a:pt x="694" y="1099"/>
                </a:lnTo>
                <a:lnTo>
                  <a:pt x="685" y="1056"/>
                </a:lnTo>
                <a:lnTo>
                  <a:pt x="685" y="1056"/>
                </a:lnTo>
                <a:lnTo>
                  <a:pt x="682" y="1034"/>
                </a:lnTo>
                <a:lnTo>
                  <a:pt x="678" y="1015"/>
                </a:lnTo>
                <a:lnTo>
                  <a:pt x="661" y="971"/>
                </a:lnTo>
                <a:lnTo>
                  <a:pt x="661" y="971"/>
                </a:lnTo>
                <a:lnTo>
                  <a:pt x="654" y="948"/>
                </a:lnTo>
                <a:lnTo>
                  <a:pt x="649" y="933"/>
                </a:lnTo>
                <a:lnTo>
                  <a:pt x="646" y="920"/>
                </a:lnTo>
                <a:lnTo>
                  <a:pt x="646" y="920"/>
                </a:lnTo>
                <a:lnTo>
                  <a:pt x="646" y="906"/>
                </a:lnTo>
                <a:lnTo>
                  <a:pt x="645" y="897"/>
                </a:lnTo>
                <a:lnTo>
                  <a:pt x="643" y="886"/>
                </a:lnTo>
                <a:lnTo>
                  <a:pt x="643" y="886"/>
                </a:lnTo>
                <a:lnTo>
                  <a:pt x="638" y="873"/>
                </a:lnTo>
                <a:lnTo>
                  <a:pt x="636" y="870"/>
                </a:lnTo>
                <a:lnTo>
                  <a:pt x="636" y="870"/>
                </a:lnTo>
                <a:lnTo>
                  <a:pt x="630" y="826"/>
                </a:lnTo>
                <a:lnTo>
                  <a:pt x="624" y="778"/>
                </a:lnTo>
                <a:lnTo>
                  <a:pt x="624" y="778"/>
                </a:lnTo>
                <a:lnTo>
                  <a:pt x="622" y="748"/>
                </a:lnTo>
                <a:lnTo>
                  <a:pt x="618" y="722"/>
                </a:lnTo>
                <a:lnTo>
                  <a:pt x="580" y="494"/>
                </a:lnTo>
                <a:lnTo>
                  <a:pt x="580" y="494"/>
                </a:lnTo>
                <a:lnTo>
                  <a:pt x="556" y="443"/>
                </a:lnTo>
                <a:lnTo>
                  <a:pt x="529" y="385"/>
                </a:lnTo>
                <a:lnTo>
                  <a:pt x="529" y="385"/>
                </a:lnTo>
                <a:lnTo>
                  <a:pt x="525" y="381"/>
                </a:lnTo>
                <a:lnTo>
                  <a:pt x="518" y="376"/>
                </a:lnTo>
                <a:lnTo>
                  <a:pt x="501" y="362"/>
                </a:lnTo>
                <a:lnTo>
                  <a:pt x="476" y="345"/>
                </a:lnTo>
                <a:lnTo>
                  <a:pt x="482" y="310"/>
                </a:lnTo>
                <a:lnTo>
                  <a:pt x="482" y="310"/>
                </a:lnTo>
                <a:lnTo>
                  <a:pt x="491" y="296"/>
                </a:lnTo>
                <a:lnTo>
                  <a:pt x="501" y="281"/>
                </a:lnTo>
                <a:lnTo>
                  <a:pt x="512" y="262"/>
                </a:lnTo>
                <a:lnTo>
                  <a:pt x="523" y="239"/>
                </a:lnTo>
                <a:lnTo>
                  <a:pt x="534" y="213"/>
                </a:lnTo>
                <a:lnTo>
                  <a:pt x="539" y="199"/>
                </a:lnTo>
                <a:lnTo>
                  <a:pt x="542" y="186"/>
                </a:lnTo>
                <a:lnTo>
                  <a:pt x="545" y="171"/>
                </a:lnTo>
                <a:lnTo>
                  <a:pt x="546" y="157"/>
                </a:lnTo>
                <a:lnTo>
                  <a:pt x="546" y="157"/>
                </a:lnTo>
                <a:lnTo>
                  <a:pt x="547" y="143"/>
                </a:lnTo>
                <a:lnTo>
                  <a:pt x="546" y="130"/>
                </a:lnTo>
                <a:lnTo>
                  <a:pt x="543" y="117"/>
                </a:lnTo>
                <a:lnTo>
                  <a:pt x="540" y="105"/>
                </a:lnTo>
                <a:lnTo>
                  <a:pt x="535" y="93"/>
                </a:lnTo>
                <a:lnTo>
                  <a:pt x="530" y="83"/>
                </a:lnTo>
                <a:lnTo>
                  <a:pt x="524" y="72"/>
                </a:lnTo>
                <a:lnTo>
                  <a:pt x="516" y="64"/>
                </a:lnTo>
                <a:lnTo>
                  <a:pt x="503" y="48"/>
                </a:lnTo>
                <a:lnTo>
                  <a:pt x="488" y="34"/>
                </a:lnTo>
                <a:lnTo>
                  <a:pt x="475" y="24"/>
                </a:lnTo>
                <a:lnTo>
                  <a:pt x="465" y="18"/>
                </a:lnTo>
                <a:lnTo>
                  <a:pt x="465" y="18"/>
                </a:lnTo>
                <a:lnTo>
                  <a:pt x="447" y="11"/>
                </a:lnTo>
                <a:lnTo>
                  <a:pt x="430" y="5"/>
                </a:lnTo>
                <a:lnTo>
                  <a:pt x="412" y="1"/>
                </a:lnTo>
                <a:lnTo>
                  <a:pt x="397" y="0"/>
                </a:lnTo>
                <a:lnTo>
                  <a:pt x="397" y="0"/>
                </a:lnTo>
                <a:lnTo>
                  <a:pt x="368" y="1"/>
                </a:lnTo>
                <a:lnTo>
                  <a:pt x="359" y="2"/>
                </a:lnTo>
                <a:lnTo>
                  <a:pt x="356" y="2"/>
                </a:lnTo>
                <a:lnTo>
                  <a:pt x="357" y="4"/>
                </a:lnTo>
                <a:lnTo>
                  <a:pt x="357" y="4"/>
                </a:lnTo>
                <a:lnTo>
                  <a:pt x="361" y="6"/>
                </a:lnTo>
                <a:lnTo>
                  <a:pt x="366" y="12"/>
                </a:lnTo>
                <a:lnTo>
                  <a:pt x="366" y="15"/>
                </a:lnTo>
                <a:lnTo>
                  <a:pt x="366" y="17"/>
                </a:lnTo>
                <a:lnTo>
                  <a:pt x="365" y="19"/>
                </a:lnTo>
                <a:lnTo>
                  <a:pt x="360" y="19"/>
                </a:lnTo>
                <a:lnTo>
                  <a:pt x="360" y="19"/>
                </a:lnTo>
                <a:lnTo>
                  <a:pt x="350" y="21"/>
                </a:lnTo>
                <a:lnTo>
                  <a:pt x="339" y="22"/>
                </a:lnTo>
                <a:lnTo>
                  <a:pt x="329" y="23"/>
                </a:lnTo>
                <a:lnTo>
                  <a:pt x="340" y="37"/>
                </a:lnTo>
                <a:close/>
                <a:moveTo>
                  <a:pt x="48" y="590"/>
                </a:moveTo>
                <a:lnTo>
                  <a:pt x="103" y="646"/>
                </a:lnTo>
                <a:lnTo>
                  <a:pt x="104" y="661"/>
                </a:lnTo>
                <a:lnTo>
                  <a:pt x="104" y="661"/>
                </a:lnTo>
                <a:lnTo>
                  <a:pt x="93" y="666"/>
                </a:lnTo>
                <a:lnTo>
                  <a:pt x="84" y="669"/>
                </a:lnTo>
                <a:lnTo>
                  <a:pt x="80" y="673"/>
                </a:lnTo>
                <a:lnTo>
                  <a:pt x="80" y="673"/>
                </a:lnTo>
                <a:lnTo>
                  <a:pt x="76" y="676"/>
                </a:lnTo>
                <a:lnTo>
                  <a:pt x="71" y="678"/>
                </a:lnTo>
                <a:lnTo>
                  <a:pt x="64" y="680"/>
                </a:lnTo>
                <a:lnTo>
                  <a:pt x="11" y="617"/>
                </a:lnTo>
                <a:lnTo>
                  <a:pt x="48" y="59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18"/>
          <p:cNvSpPr>
            <a:spLocks noEditPoints="1"/>
          </p:cNvSpPr>
          <p:nvPr/>
        </p:nvSpPr>
        <p:spPr bwMode="auto">
          <a:xfrm>
            <a:off x="6513096" y="2842859"/>
            <a:ext cx="565414" cy="1496424"/>
          </a:xfrm>
          <a:custGeom>
            <a:avLst/>
            <a:gdLst>
              <a:gd name="T0" fmla="*/ 104 w 764"/>
              <a:gd name="T1" fmla="*/ 342 h 2022"/>
              <a:gd name="T2" fmla="*/ 64 w 764"/>
              <a:gd name="T3" fmla="*/ 390 h 2022"/>
              <a:gd name="T4" fmla="*/ 0 w 764"/>
              <a:gd name="T5" fmla="*/ 497 h 2022"/>
              <a:gd name="T6" fmla="*/ 5 w 764"/>
              <a:gd name="T7" fmla="*/ 561 h 2022"/>
              <a:gd name="T8" fmla="*/ 22 w 764"/>
              <a:gd name="T9" fmla="*/ 615 h 2022"/>
              <a:gd name="T10" fmla="*/ 85 w 764"/>
              <a:gd name="T11" fmla="*/ 623 h 2022"/>
              <a:gd name="T12" fmla="*/ 125 w 764"/>
              <a:gd name="T13" fmla="*/ 855 h 2022"/>
              <a:gd name="T14" fmla="*/ 123 w 764"/>
              <a:gd name="T15" fmla="*/ 941 h 2022"/>
              <a:gd name="T16" fmla="*/ 180 w 764"/>
              <a:gd name="T17" fmla="*/ 1033 h 2022"/>
              <a:gd name="T18" fmla="*/ 235 w 764"/>
              <a:gd name="T19" fmla="*/ 1057 h 2022"/>
              <a:gd name="T20" fmla="*/ 258 w 764"/>
              <a:gd name="T21" fmla="*/ 1150 h 2022"/>
              <a:gd name="T22" fmla="*/ 298 w 764"/>
              <a:gd name="T23" fmla="*/ 1224 h 2022"/>
              <a:gd name="T24" fmla="*/ 331 w 764"/>
              <a:gd name="T25" fmla="*/ 1260 h 2022"/>
              <a:gd name="T26" fmla="*/ 328 w 764"/>
              <a:gd name="T27" fmla="*/ 1328 h 2022"/>
              <a:gd name="T28" fmla="*/ 318 w 764"/>
              <a:gd name="T29" fmla="*/ 1394 h 2022"/>
              <a:gd name="T30" fmla="*/ 323 w 764"/>
              <a:gd name="T31" fmla="*/ 1438 h 2022"/>
              <a:gd name="T32" fmla="*/ 271 w 764"/>
              <a:gd name="T33" fmla="*/ 1598 h 2022"/>
              <a:gd name="T34" fmla="*/ 235 w 764"/>
              <a:gd name="T35" fmla="*/ 1708 h 2022"/>
              <a:gd name="T36" fmla="*/ 181 w 764"/>
              <a:gd name="T37" fmla="*/ 1745 h 2022"/>
              <a:gd name="T38" fmla="*/ 179 w 764"/>
              <a:gd name="T39" fmla="*/ 1801 h 2022"/>
              <a:gd name="T40" fmla="*/ 218 w 764"/>
              <a:gd name="T41" fmla="*/ 1953 h 2022"/>
              <a:gd name="T42" fmla="*/ 247 w 764"/>
              <a:gd name="T43" fmla="*/ 2003 h 2022"/>
              <a:gd name="T44" fmla="*/ 326 w 764"/>
              <a:gd name="T45" fmla="*/ 2014 h 2022"/>
              <a:gd name="T46" fmla="*/ 340 w 764"/>
              <a:gd name="T47" fmla="*/ 1959 h 2022"/>
              <a:gd name="T48" fmla="*/ 326 w 764"/>
              <a:gd name="T49" fmla="*/ 1852 h 2022"/>
              <a:gd name="T50" fmla="*/ 338 w 764"/>
              <a:gd name="T51" fmla="*/ 1798 h 2022"/>
              <a:gd name="T52" fmla="*/ 321 w 764"/>
              <a:gd name="T53" fmla="*/ 1718 h 2022"/>
              <a:gd name="T54" fmla="*/ 388 w 764"/>
              <a:gd name="T55" fmla="*/ 1624 h 2022"/>
              <a:gd name="T56" fmla="*/ 448 w 764"/>
              <a:gd name="T57" fmla="*/ 1522 h 2022"/>
              <a:gd name="T58" fmla="*/ 480 w 764"/>
              <a:gd name="T59" fmla="*/ 1495 h 2022"/>
              <a:gd name="T60" fmla="*/ 486 w 764"/>
              <a:gd name="T61" fmla="*/ 1770 h 2022"/>
              <a:gd name="T62" fmla="*/ 477 w 764"/>
              <a:gd name="T63" fmla="*/ 1843 h 2022"/>
              <a:gd name="T64" fmla="*/ 481 w 764"/>
              <a:gd name="T65" fmla="*/ 1971 h 2022"/>
              <a:gd name="T66" fmla="*/ 574 w 764"/>
              <a:gd name="T67" fmla="*/ 1927 h 2022"/>
              <a:gd name="T68" fmla="*/ 645 w 764"/>
              <a:gd name="T69" fmla="*/ 1880 h 2022"/>
              <a:gd name="T70" fmla="*/ 656 w 764"/>
              <a:gd name="T71" fmla="*/ 1837 h 2022"/>
              <a:gd name="T72" fmla="*/ 616 w 764"/>
              <a:gd name="T73" fmla="*/ 1812 h 2022"/>
              <a:gd name="T74" fmla="*/ 564 w 764"/>
              <a:gd name="T75" fmla="*/ 1757 h 2022"/>
              <a:gd name="T76" fmla="*/ 632 w 764"/>
              <a:gd name="T77" fmla="*/ 1531 h 2022"/>
              <a:gd name="T78" fmla="*/ 649 w 764"/>
              <a:gd name="T79" fmla="*/ 1391 h 2022"/>
              <a:gd name="T80" fmla="*/ 663 w 764"/>
              <a:gd name="T81" fmla="*/ 1302 h 2022"/>
              <a:gd name="T82" fmla="*/ 709 w 764"/>
              <a:gd name="T83" fmla="*/ 1195 h 2022"/>
              <a:gd name="T84" fmla="*/ 703 w 764"/>
              <a:gd name="T85" fmla="*/ 1014 h 2022"/>
              <a:gd name="T86" fmla="*/ 715 w 764"/>
              <a:gd name="T87" fmla="*/ 1005 h 2022"/>
              <a:gd name="T88" fmla="*/ 721 w 764"/>
              <a:gd name="T89" fmla="*/ 976 h 2022"/>
              <a:gd name="T90" fmla="*/ 678 w 764"/>
              <a:gd name="T91" fmla="*/ 931 h 2022"/>
              <a:gd name="T92" fmla="*/ 633 w 764"/>
              <a:gd name="T93" fmla="*/ 839 h 2022"/>
              <a:gd name="T94" fmla="*/ 600 w 764"/>
              <a:gd name="T95" fmla="*/ 663 h 2022"/>
              <a:gd name="T96" fmla="*/ 596 w 764"/>
              <a:gd name="T97" fmla="*/ 586 h 2022"/>
              <a:gd name="T98" fmla="*/ 753 w 764"/>
              <a:gd name="T99" fmla="*/ 617 h 2022"/>
              <a:gd name="T100" fmla="*/ 759 w 764"/>
              <a:gd name="T101" fmla="*/ 582 h 2022"/>
              <a:gd name="T102" fmla="*/ 725 w 764"/>
              <a:gd name="T103" fmla="*/ 509 h 2022"/>
              <a:gd name="T104" fmla="*/ 528 w 764"/>
              <a:gd name="T105" fmla="*/ 311 h 2022"/>
              <a:gd name="T106" fmla="*/ 455 w 764"/>
              <a:gd name="T107" fmla="*/ 311 h 2022"/>
              <a:gd name="T108" fmla="*/ 443 w 764"/>
              <a:gd name="T109" fmla="*/ 177 h 2022"/>
              <a:gd name="T110" fmla="*/ 444 w 764"/>
              <a:gd name="T111" fmla="*/ 78 h 2022"/>
              <a:gd name="T112" fmla="*/ 388 w 764"/>
              <a:gd name="T113" fmla="*/ 18 h 2022"/>
              <a:gd name="T114" fmla="*/ 261 w 764"/>
              <a:gd name="T115" fmla="*/ 22 h 2022"/>
              <a:gd name="T116" fmla="*/ 217 w 764"/>
              <a:gd name="T117" fmla="*/ 111 h 2022"/>
              <a:gd name="T118" fmla="*/ 217 w 764"/>
              <a:gd name="T119" fmla="*/ 193 h 2022"/>
              <a:gd name="T120" fmla="*/ 234 w 764"/>
              <a:gd name="T121" fmla="*/ 237 h 2022"/>
              <a:gd name="T122" fmla="*/ 235 w 764"/>
              <a:gd name="T123" fmla="*/ 291 h 20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764" h="2022">
                <a:moveTo>
                  <a:pt x="170" y="308"/>
                </a:moveTo>
                <a:lnTo>
                  <a:pt x="170" y="308"/>
                </a:lnTo>
                <a:lnTo>
                  <a:pt x="142" y="322"/>
                </a:lnTo>
                <a:lnTo>
                  <a:pt x="120" y="333"/>
                </a:lnTo>
                <a:lnTo>
                  <a:pt x="112" y="337"/>
                </a:lnTo>
                <a:lnTo>
                  <a:pt x="104" y="342"/>
                </a:lnTo>
                <a:lnTo>
                  <a:pt x="104" y="342"/>
                </a:lnTo>
                <a:lnTo>
                  <a:pt x="93" y="353"/>
                </a:lnTo>
                <a:lnTo>
                  <a:pt x="80" y="366"/>
                </a:lnTo>
                <a:lnTo>
                  <a:pt x="74" y="373"/>
                </a:lnTo>
                <a:lnTo>
                  <a:pt x="69" y="379"/>
                </a:lnTo>
                <a:lnTo>
                  <a:pt x="65" y="385"/>
                </a:lnTo>
                <a:lnTo>
                  <a:pt x="64" y="390"/>
                </a:lnTo>
                <a:lnTo>
                  <a:pt x="64" y="390"/>
                </a:lnTo>
                <a:lnTo>
                  <a:pt x="63" y="394"/>
                </a:lnTo>
                <a:lnTo>
                  <a:pt x="61" y="397"/>
                </a:lnTo>
                <a:lnTo>
                  <a:pt x="54" y="411"/>
                </a:lnTo>
                <a:lnTo>
                  <a:pt x="33" y="444"/>
                </a:lnTo>
                <a:lnTo>
                  <a:pt x="11" y="477"/>
                </a:lnTo>
                <a:lnTo>
                  <a:pt x="4" y="489"/>
                </a:lnTo>
                <a:lnTo>
                  <a:pt x="0" y="497"/>
                </a:lnTo>
                <a:lnTo>
                  <a:pt x="0" y="497"/>
                </a:lnTo>
                <a:lnTo>
                  <a:pt x="0" y="501"/>
                </a:lnTo>
                <a:lnTo>
                  <a:pt x="0" y="509"/>
                </a:lnTo>
                <a:lnTo>
                  <a:pt x="3" y="527"/>
                </a:lnTo>
                <a:lnTo>
                  <a:pt x="4" y="548"/>
                </a:lnTo>
                <a:lnTo>
                  <a:pt x="5" y="561"/>
                </a:lnTo>
                <a:lnTo>
                  <a:pt x="5" y="561"/>
                </a:lnTo>
                <a:lnTo>
                  <a:pt x="5" y="575"/>
                </a:lnTo>
                <a:lnTo>
                  <a:pt x="5" y="583"/>
                </a:lnTo>
                <a:lnTo>
                  <a:pt x="6" y="592"/>
                </a:lnTo>
                <a:lnTo>
                  <a:pt x="9" y="601"/>
                </a:lnTo>
                <a:lnTo>
                  <a:pt x="14" y="608"/>
                </a:lnTo>
                <a:lnTo>
                  <a:pt x="17" y="612"/>
                </a:lnTo>
                <a:lnTo>
                  <a:pt x="22" y="615"/>
                </a:lnTo>
                <a:lnTo>
                  <a:pt x="27" y="618"/>
                </a:lnTo>
                <a:lnTo>
                  <a:pt x="33" y="620"/>
                </a:lnTo>
                <a:lnTo>
                  <a:pt x="33" y="620"/>
                </a:lnTo>
                <a:lnTo>
                  <a:pt x="45" y="623"/>
                </a:lnTo>
                <a:lnTo>
                  <a:pt x="59" y="624"/>
                </a:lnTo>
                <a:lnTo>
                  <a:pt x="72" y="624"/>
                </a:lnTo>
                <a:lnTo>
                  <a:pt x="85" y="623"/>
                </a:lnTo>
                <a:lnTo>
                  <a:pt x="102" y="619"/>
                </a:lnTo>
                <a:lnTo>
                  <a:pt x="109" y="617"/>
                </a:lnTo>
                <a:lnTo>
                  <a:pt x="109" y="617"/>
                </a:lnTo>
                <a:lnTo>
                  <a:pt x="113" y="658"/>
                </a:lnTo>
                <a:lnTo>
                  <a:pt x="120" y="754"/>
                </a:lnTo>
                <a:lnTo>
                  <a:pt x="123" y="806"/>
                </a:lnTo>
                <a:lnTo>
                  <a:pt x="125" y="855"/>
                </a:lnTo>
                <a:lnTo>
                  <a:pt x="125" y="894"/>
                </a:lnTo>
                <a:lnTo>
                  <a:pt x="125" y="909"/>
                </a:lnTo>
                <a:lnTo>
                  <a:pt x="123" y="919"/>
                </a:lnTo>
                <a:lnTo>
                  <a:pt x="123" y="919"/>
                </a:lnTo>
                <a:lnTo>
                  <a:pt x="121" y="926"/>
                </a:lnTo>
                <a:lnTo>
                  <a:pt x="121" y="934"/>
                </a:lnTo>
                <a:lnTo>
                  <a:pt x="123" y="941"/>
                </a:lnTo>
                <a:lnTo>
                  <a:pt x="125" y="948"/>
                </a:lnTo>
                <a:lnTo>
                  <a:pt x="131" y="963"/>
                </a:lnTo>
                <a:lnTo>
                  <a:pt x="139" y="978"/>
                </a:lnTo>
                <a:lnTo>
                  <a:pt x="150" y="991"/>
                </a:lnTo>
                <a:lnTo>
                  <a:pt x="159" y="1006"/>
                </a:lnTo>
                <a:lnTo>
                  <a:pt x="180" y="1033"/>
                </a:lnTo>
                <a:lnTo>
                  <a:pt x="180" y="1033"/>
                </a:lnTo>
                <a:lnTo>
                  <a:pt x="185" y="1038"/>
                </a:lnTo>
                <a:lnTo>
                  <a:pt x="190" y="1044"/>
                </a:lnTo>
                <a:lnTo>
                  <a:pt x="195" y="1047"/>
                </a:lnTo>
                <a:lnTo>
                  <a:pt x="201" y="1050"/>
                </a:lnTo>
                <a:lnTo>
                  <a:pt x="213" y="1055"/>
                </a:lnTo>
                <a:lnTo>
                  <a:pt x="224" y="1057"/>
                </a:lnTo>
                <a:lnTo>
                  <a:pt x="235" y="1057"/>
                </a:lnTo>
                <a:lnTo>
                  <a:pt x="244" y="1056"/>
                </a:lnTo>
                <a:lnTo>
                  <a:pt x="252" y="1055"/>
                </a:lnTo>
                <a:lnTo>
                  <a:pt x="252" y="1055"/>
                </a:lnTo>
                <a:lnTo>
                  <a:pt x="252" y="1088"/>
                </a:lnTo>
                <a:lnTo>
                  <a:pt x="255" y="1120"/>
                </a:lnTo>
                <a:lnTo>
                  <a:pt x="256" y="1136"/>
                </a:lnTo>
                <a:lnTo>
                  <a:pt x="258" y="1150"/>
                </a:lnTo>
                <a:lnTo>
                  <a:pt x="258" y="1150"/>
                </a:lnTo>
                <a:lnTo>
                  <a:pt x="261" y="1165"/>
                </a:lnTo>
                <a:lnTo>
                  <a:pt x="267" y="1178"/>
                </a:lnTo>
                <a:lnTo>
                  <a:pt x="273" y="1192"/>
                </a:lnTo>
                <a:lnTo>
                  <a:pt x="280" y="1204"/>
                </a:lnTo>
                <a:lnTo>
                  <a:pt x="289" y="1215"/>
                </a:lnTo>
                <a:lnTo>
                  <a:pt x="298" y="1224"/>
                </a:lnTo>
                <a:lnTo>
                  <a:pt x="306" y="1232"/>
                </a:lnTo>
                <a:lnTo>
                  <a:pt x="315" y="1237"/>
                </a:lnTo>
                <a:lnTo>
                  <a:pt x="315" y="1237"/>
                </a:lnTo>
                <a:lnTo>
                  <a:pt x="322" y="1242"/>
                </a:lnTo>
                <a:lnTo>
                  <a:pt x="326" y="1248"/>
                </a:lnTo>
                <a:lnTo>
                  <a:pt x="329" y="1254"/>
                </a:lnTo>
                <a:lnTo>
                  <a:pt x="331" y="1260"/>
                </a:lnTo>
                <a:lnTo>
                  <a:pt x="332" y="1277"/>
                </a:lnTo>
                <a:lnTo>
                  <a:pt x="333" y="1297"/>
                </a:lnTo>
                <a:lnTo>
                  <a:pt x="333" y="1297"/>
                </a:lnTo>
                <a:lnTo>
                  <a:pt x="333" y="1307"/>
                </a:lnTo>
                <a:lnTo>
                  <a:pt x="332" y="1315"/>
                </a:lnTo>
                <a:lnTo>
                  <a:pt x="331" y="1322"/>
                </a:lnTo>
                <a:lnTo>
                  <a:pt x="328" y="1328"/>
                </a:lnTo>
                <a:lnTo>
                  <a:pt x="326" y="1335"/>
                </a:lnTo>
                <a:lnTo>
                  <a:pt x="323" y="1344"/>
                </a:lnTo>
                <a:lnTo>
                  <a:pt x="321" y="1355"/>
                </a:lnTo>
                <a:lnTo>
                  <a:pt x="321" y="1369"/>
                </a:lnTo>
                <a:lnTo>
                  <a:pt x="321" y="1369"/>
                </a:lnTo>
                <a:lnTo>
                  <a:pt x="320" y="1384"/>
                </a:lnTo>
                <a:lnTo>
                  <a:pt x="318" y="1394"/>
                </a:lnTo>
                <a:lnTo>
                  <a:pt x="316" y="1401"/>
                </a:lnTo>
                <a:lnTo>
                  <a:pt x="313" y="1406"/>
                </a:lnTo>
                <a:lnTo>
                  <a:pt x="311" y="1408"/>
                </a:lnTo>
                <a:lnTo>
                  <a:pt x="309" y="1410"/>
                </a:lnTo>
                <a:lnTo>
                  <a:pt x="307" y="1410"/>
                </a:lnTo>
                <a:lnTo>
                  <a:pt x="323" y="1438"/>
                </a:lnTo>
                <a:lnTo>
                  <a:pt x="323" y="1438"/>
                </a:lnTo>
                <a:lnTo>
                  <a:pt x="306" y="1476"/>
                </a:lnTo>
                <a:lnTo>
                  <a:pt x="293" y="1506"/>
                </a:lnTo>
                <a:lnTo>
                  <a:pt x="288" y="1520"/>
                </a:lnTo>
                <a:lnTo>
                  <a:pt x="284" y="1532"/>
                </a:lnTo>
                <a:lnTo>
                  <a:pt x="284" y="1532"/>
                </a:lnTo>
                <a:lnTo>
                  <a:pt x="278" y="1560"/>
                </a:lnTo>
                <a:lnTo>
                  <a:pt x="271" y="1598"/>
                </a:lnTo>
                <a:lnTo>
                  <a:pt x="262" y="1636"/>
                </a:lnTo>
                <a:lnTo>
                  <a:pt x="256" y="1662"/>
                </a:lnTo>
                <a:lnTo>
                  <a:pt x="256" y="1662"/>
                </a:lnTo>
                <a:lnTo>
                  <a:pt x="251" y="1677"/>
                </a:lnTo>
                <a:lnTo>
                  <a:pt x="245" y="1689"/>
                </a:lnTo>
                <a:lnTo>
                  <a:pt x="239" y="1699"/>
                </a:lnTo>
                <a:lnTo>
                  <a:pt x="235" y="1708"/>
                </a:lnTo>
                <a:lnTo>
                  <a:pt x="235" y="1708"/>
                </a:lnTo>
                <a:lnTo>
                  <a:pt x="232" y="1712"/>
                </a:lnTo>
                <a:lnTo>
                  <a:pt x="227" y="1716"/>
                </a:lnTo>
                <a:lnTo>
                  <a:pt x="213" y="1723"/>
                </a:lnTo>
                <a:lnTo>
                  <a:pt x="196" y="1732"/>
                </a:lnTo>
                <a:lnTo>
                  <a:pt x="189" y="1738"/>
                </a:lnTo>
                <a:lnTo>
                  <a:pt x="181" y="1745"/>
                </a:lnTo>
                <a:lnTo>
                  <a:pt x="181" y="1745"/>
                </a:lnTo>
                <a:lnTo>
                  <a:pt x="179" y="1749"/>
                </a:lnTo>
                <a:lnTo>
                  <a:pt x="176" y="1755"/>
                </a:lnTo>
                <a:lnTo>
                  <a:pt x="176" y="1761"/>
                </a:lnTo>
                <a:lnTo>
                  <a:pt x="175" y="1768"/>
                </a:lnTo>
                <a:lnTo>
                  <a:pt x="176" y="1784"/>
                </a:lnTo>
                <a:lnTo>
                  <a:pt x="179" y="1801"/>
                </a:lnTo>
                <a:lnTo>
                  <a:pt x="186" y="1831"/>
                </a:lnTo>
                <a:lnTo>
                  <a:pt x="191" y="1848"/>
                </a:lnTo>
                <a:lnTo>
                  <a:pt x="191" y="1848"/>
                </a:lnTo>
                <a:lnTo>
                  <a:pt x="201" y="1882"/>
                </a:lnTo>
                <a:lnTo>
                  <a:pt x="213" y="1934"/>
                </a:lnTo>
                <a:lnTo>
                  <a:pt x="213" y="1934"/>
                </a:lnTo>
                <a:lnTo>
                  <a:pt x="218" y="1953"/>
                </a:lnTo>
                <a:lnTo>
                  <a:pt x="220" y="1962"/>
                </a:lnTo>
                <a:lnTo>
                  <a:pt x="223" y="1970"/>
                </a:lnTo>
                <a:lnTo>
                  <a:pt x="227" y="1979"/>
                </a:lnTo>
                <a:lnTo>
                  <a:pt x="232" y="1987"/>
                </a:lnTo>
                <a:lnTo>
                  <a:pt x="239" y="1996"/>
                </a:lnTo>
                <a:lnTo>
                  <a:pt x="247" y="2003"/>
                </a:lnTo>
                <a:lnTo>
                  <a:pt x="247" y="2003"/>
                </a:lnTo>
                <a:lnTo>
                  <a:pt x="257" y="2011"/>
                </a:lnTo>
                <a:lnTo>
                  <a:pt x="269" y="2017"/>
                </a:lnTo>
                <a:lnTo>
                  <a:pt x="280" y="2019"/>
                </a:lnTo>
                <a:lnTo>
                  <a:pt x="293" y="2022"/>
                </a:lnTo>
                <a:lnTo>
                  <a:pt x="305" y="2022"/>
                </a:lnTo>
                <a:lnTo>
                  <a:pt x="316" y="2019"/>
                </a:lnTo>
                <a:lnTo>
                  <a:pt x="326" y="2014"/>
                </a:lnTo>
                <a:lnTo>
                  <a:pt x="334" y="2008"/>
                </a:lnTo>
                <a:lnTo>
                  <a:pt x="334" y="2008"/>
                </a:lnTo>
                <a:lnTo>
                  <a:pt x="338" y="2003"/>
                </a:lnTo>
                <a:lnTo>
                  <a:pt x="340" y="1997"/>
                </a:lnTo>
                <a:lnTo>
                  <a:pt x="342" y="1989"/>
                </a:lnTo>
                <a:lnTo>
                  <a:pt x="342" y="1980"/>
                </a:lnTo>
                <a:lnTo>
                  <a:pt x="340" y="1959"/>
                </a:lnTo>
                <a:lnTo>
                  <a:pt x="338" y="1937"/>
                </a:lnTo>
                <a:lnTo>
                  <a:pt x="333" y="1916"/>
                </a:lnTo>
                <a:lnTo>
                  <a:pt x="329" y="1897"/>
                </a:lnTo>
                <a:lnTo>
                  <a:pt x="323" y="1875"/>
                </a:lnTo>
                <a:lnTo>
                  <a:pt x="323" y="1875"/>
                </a:lnTo>
                <a:lnTo>
                  <a:pt x="323" y="1865"/>
                </a:lnTo>
                <a:lnTo>
                  <a:pt x="326" y="1852"/>
                </a:lnTo>
                <a:lnTo>
                  <a:pt x="329" y="1838"/>
                </a:lnTo>
                <a:lnTo>
                  <a:pt x="332" y="1833"/>
                </a:lnTo>
                <a:lnTo>
                  <a:pt x="334" y="1830"/>
                </a:lnTo>
                <a:lnTo>
                  <a:pt x="334" y="1830"/>
                </a:lnTo>
                <a:lnTo>
                  <a:pt x="337" y="1825"/>
                </a:lnTo>
                <a:lnTo>
                  <a:pt x="338" y="1817"/>
                </a:lnTo>
                <a:lnTo>
                  <a:pt x="338" y="1798"/>
                </a:lnTo>
                <a:lnTo>
                  <a:pt x="337" y="1776"/>
                </a:lnTo>
                <a:lnTo>
                  <a:pt x="334" y="1754"/>
                </a:lnTo>
                <a:lnTo>
                  <a:pt x="334" y="1754"/>
                </a:lnTo>
                <a:lnTo>
                  <a:pt x="333" y="1745"/>
                </a:lnTo>
                <a:lnTo>
                  <a:pt x="331" y="1736"/>
                </a:lnTo>
                <a:lnTo>
                  <a:pt x="326" y="1724"/>
                </a:lnTo>
                <a:lnTo>
                  <a:pt x="321" y="1718"/>
                </a:lnTo>
                <a:lnTo>
                  <a:pt x="320" y="1716"/>
                </a:lnTo>
                <a:lnTo>
                  <a:pt x="320" y="1716"/>
                </a:lnTo>
                <a:lnTo>
                  <a:pt x="332" y="1695"/>
                </a:lnTo>
                <a:lnTo>
                  <a:pt x="348" y="1667"/>
                </a:lnTo>
                <a:lnTo>
                  <a:pt x="348" y="1667"/>
                </a:lnTo>
                <a:lnTo>
                  <a:pt x="362" y="1652"/>
                </a:lnTo>
                <a:lnTo>
                  <a:pt x="388" y="1624"/>
                </a:lnTo>
                <a:lnTo>
                  <a:pt x="402" y="1608"/>
                </a:lnTo>
                <a:lnTo>
                  <a:pt x="415" y="1592"/>
                </a:lnTo>
                <a:lnTo>
                  <a:pt x="426" y="1575"/>
                </a:lnTo>
                <a:lnTo>
                  <a:pt x="431" y="1566"/>
                </a:lnTo>
                <a:lnTo>
                  <a:pt x="435" y="1559"/>
                </a:lnTo>
                <a:lnTo>
                  <a:pt x="435" y="1559"/>
                </a:lnTo>
                <a:lnTo>
                  <a:pt x="448" y="1522"/>
                </a:lnTo>
                <a:lnTo>
                  <a:pt x="464" y="1478"/>
                </a:lnTo>
                <a:lnTo>
                  <a:pt x="481" y="1428"/>
                </a:lnTo>
                <a:lnTo>
                  <a:pt x="481" y="1428"/>
                </a:lnTo>
                <a:lnTo>
                  <a:pt x="481" y="1435"/>
                </a:lnTo>
                <a:lnTo>
                  <a:pt x="481" y="1453"/>
                </a:lnTo>
                <a:lnTo>
                  <a:pt x="481" y="1453"/>
                </a:lnTo>
                <a:lnTo>
                  <a:pt x="480" y="1495"/>
                </a:lnTo>
                <a:lnTo>
                  <a:pt x="477" y="1581"/>
                </a:lnTo>
                <a:lnTo>
                  <a:pt x="477" y="1581"/>
                </a:lnTo>
                <a:lnTo>
                  <a:pt x="476" y="1607"/>
                </a:lnTo>
                <a:lnTo>
                  <a:pt x="477" y="1636"/>
                </a:lnTo>
                <a:lnTo>
                  <a:pt x="480" y="1695"/>
                </a:lnTo>
                <a:lnTo>
                  <a:pt x="484" y="1744"/>
                </a:lnTo>
                <a:lnTo>
                  <a:pt x="486" y="1770"/>
                </a:lnTo>
                <a:lnTo>
                  <a:pt x="486" y="1770"/>
                </a:lnTo>
                <a:lnTo>
                  <a:pt x="487" y="1782"/>
                </a:lnTo>
                <a:lnTo>
                  <a:pt x="486" y="1798"/>
                </a:lnTo>
                <a:lnTo>
                  <a:pt x="484" y="1830"/>
                </a:lnTo>
                <a:lnTo>
                  <a:pt x="484" y="1830"/>
                </a:lnTo>
                <a:lnTo>
                  <a:pt x="481" y="1836"/>
                </a:lnTo>
                <a:lnTo>
                  <a:pt x="477" y="1843"/>
                </a:lnTo>
                <a:lnTo>
                  <a:pt x="466" y="1860"/>
                </a:lnTo>
                <a:lnTo>
                  <a:pt x="455" y="1872"/>
                </a:lnTo>
                <a:lnTo>
                  <a:pt x="451" y="1878"/>
                </a:lnTo>
                <a:lnTo>
                  <a:pt x="448" y="1960"/>
                </a:lnTo>
                <a:lnTo>
                  <a:pt x="448" y="1960"/>
                </a:lnTo>
                <a:lnTo>
                  <a:pt x="465" y="1967"/>
                </a:lnTo>
                <a:lnTo>
                  <a:pt x="481" y="1971"/>
                </a:lnTo>
                <a:lnTo>
                  <a:pt x="492" y="1973"/>
                </a:lnTo>
                <a:lnTo>
                  <a:pt x="492" y="1973"/>
                </a:lnTo>
                <a:lnTo>
                  <a:pt x="498" y="1971"/>
                </a:lnTo>
                <a:lnTo>
                  <a:pt x="508" y="1967"/>
                </a:lnTo>
                <a:lnTo>
                  <a:pt x="534" y="1952"/>
                </a:lnTo>
                <a:lnTo>
                  <a:pt x="562" y="1935"/>
                </a:lnTo>
                <a:lnTo>
                  <a:pt x="574" y="1927"/>
                </a:lnTo>
                <a:lnTo>
                  <a:pt x="585" y="1923"/>
                </a:lnTo>
                <a:lnTo>
                  <a:pt x="585" y="1923"/>
                </a:lnTo>
                <a:lnTo>
                  <a:pt x="596" y="1918"/>
                </a:lnTo>
                <a:lnTo>
                  <a:pt x="608" y="1910"/>
                </a:lnTo>
                <a:lnTo>
                  <a:pt x="622" y="1900"/>
                </a:lnTo>
                <a:lnTo>
                  <a:pt x="634" y="1891"/>
                </a:lnTo>
                <a:lnTo>
                  <a:pt x="645" y="1880"/>
                </a:lnTo>
                <a:lnTo>
                  <a:pt x="652" y="1867"/>
                </a:lnTo>
                <a:lnTo>
                  <a:pt x="656" y="1861"/>
                </a:lnTo>
                <a:lnTo>
                  <a:pt x="657" y="1855"/>
                </a:lnTo>
                <a:lnTo>
                  <a:pt x="659" y="1849"/>
                </a:lnTo>
                <a:lnTo>
                  <a:pt x="657" y="1843"/>
                </a:lnTo>
                <a:lnTo>
                  <a:pt x="657" y="1843"/>
                </a:lnTo>
                <a:lnTo>
                  <a:pt x="656" y="1837"/>
                </a:lnTo>
                <a:lnTo>
                  <a:pt x="654" y="1832"/>
                </a:lnTo>
                <a:lnTo>
                  <a:pt x="651" y="1828"/>
                </a:lnTo>
                <a:lnTo>
                  <a:pt x="648" y="1825"/>
                </a:lnTo>
                <a:lnTo>
                  <a:pt x="640" y="1818"/>
                </a:lnTo>
                <a:lnTo>
                  <a:pt x="633" y="1815"/>
                </a:lnTo>
                <a:lnTo>
                  <a:pt x="624" y="1814"/>
                </a:lnTo>
                <a:lnTo>
                  <a:pt x="616" y="1812"/>
                </a:lnTo>
                <a:lnTo>
                  <a:pt x="604" y="1812"/>
                </a:lnTo>
                <a:lnTo>
                  <a:pt x="604" y="1812"/>
                </a:lnTo>
                <a:lnTo>
                  <a:pt x="599" y="1811"/>
                </a:lnTo>
                <a:lnTo>
                  <a:pt x="593" y="1807"/>
                </a:lnTo>
                <a:lnTo>
                  <a:pt x="578" y="1798"/>
                </a:lnTo>
                <a:lnTo>
                  <a:pt x="559" y="1784"/>
                </a:lnTo>
                <a:lnTo>
                  <a:pt x="564" y="1757"/>
                </a:lnTo>
                <a:lnTo>
                  <a:pt x="564" y="1757"/>
                </a:lnTo>
                <a:lnTo>
                  <a:pt x="626" y="1576"/>
                </a:lnTo>
                <a:lnTo>
                  <a:pt x="626" y="1576"/>
                </a:lnTo>
                <a:lnTo>
                  <a:pt x="628" y="1566"/>
                </a:lnTo>
                <a:lnTo>
                  <a:pt x="630" y="1555"/>
                </a:lnTo>
                <a:lnTo>
                  <a:pt x="630" y="1543"/>
                </a:lnTo>
                <a:lnTo>
                  <a:pt x="632" y="1531"/>
                </a:lnTo>
                <a:lnTo>
                  <a:pt x="630" y="1504"/>
                </a:lnTo>
                <a:lnTo>
                  <a:pt x="627" y="1477"/>
                </a:lnTo>
                <a:lnTo>
                  <a:pt x="623" y="1454"/>
                </a:lnTo>
                <a:lnTo>
                  <a:pt x="621" y="1434"/>
                </a:lnTo>
                <a:lnTo>
                  <a:pt x="616" y="1416"/>
                </a:lnTo>
                <a:lnTo>
                  <a:pt x="649" y="1391"/>
                </a:lnTo>
                <a:lnTo>
                  <a:pt x="649" y="1391"/>
                </a:lnTo>
                <a:lnTo>
                  <a:pt x="649" y="1373"/>
                </a:lnTo>
                <a:lnTo>
                  <a:pt x="650" y="1356"/>
                </a:lnTo>
                <a:lnTo>
                  <a:pt x="652" y="1337"/>
                </a:lnTo>
                <a:lnTo>
                  <a:pt x="652" y="1337"/>
                </a:lnTo>
                <a:lnTo>
                  <a:pt x="657" y="1319"/>
                </a:lnTo>
                <a:lnTo>
                  <a:pt x="660" y="1311"/>
                </a:lnTo>
                <a:lnTo>
                  <a:pt x="663" y="1302"/>
                </a:lnTo>
                <a:lnTo>
                  <a:pt x="675" y="1279"/>
                </a:lnTo>
                <a:lnTo>
                  <a:pt x="694" y="1248"/>
                </a:lnTo>
                <a:lnTo>
                  <a:pt x="694" y="1248"/>
                </a:lnTo>
                <a:lnTo>
                  <a:pt x="700" y="1238"/>
                </a:lnTo>
                <a:lnTo>
                  <a:pt x="704" y="1225"/>
                </a:lnTo>
                <a:lnTo>
                  <a:pt x="708" y="1211"/>
                </a:lnTo>
                <a:lnTo>
                  <a:pt x="709" y="1195"/>
                </a:lnTo>
                <a:lnTo>
                  <a:pt x="710" y="1178"/>
                </a:lnTo>
                <a:lnTo>
                  <a:pt x="711" y="1160"/>
                </a:lnTo>
                <a:lnTo>
                  <a:pt x="710" y="1123"/>
                </a:lnTo>
                <a:lnTo>
                  <a:pt x="708" y="1088"/>
                </a:lnTo>
                <a:lnTo>
                  <a:pt x="705" y="1056"/>
                </a:lnTo>
                <a:lnTo>
                  <a:pt x="703" y="1030"/>
                </a:lnTo>
                <a:lnTo>
                  <a:pt x="703" y="1014"/>
                </a:lnTo>
                <a:lnTo>
                  <a:pt x="703" y="1014"/>
                </a:lnTo>
                <a:lnTo>
                  <a:pt x="703" y="1006"/>
                </a:lnTo>
                <a:lnTo>
                  <a:pt x="704" y="1005"/>
                </a:lnTo>
                <a:lnTo>
                  <a:pt x="705" y="1003"/>
                </a:lnTo>
                <a:lnTo>
                  <a:pt x="708" y="1002"/>
                </a:lnTo>
                <a:lnTo>
                  <a:pt x="711" y="1003"/>
                </a:lnTo>
                <a:lnTo>
                  <a:pt x="715" y="1005"/>
                </a:lnTo>
                <a:lnTo>
                  <a:pt x="716" y="1003"/>
                </a:lnTo>
                <a:lnTo>
                  <a:pt x="719" y="1003"/>
                </a:lnTo>
                <a:lnTo>
                  <a:pt x="721" y="998"/>
                </a:lnTo>
                <a:lnTo>
                  <a:pt x="722" y="987"/>
                </a:lnTo>
                <a:lnTo>
                  <a:pt x="722" y="987"/>
                </a:lnTo>
                <a:lnTo>
                  <a:pt x="722" y="981"/>
                </a:lnTo>
                <a:lnTo>
                  <a:pt x="721" y="976"/>
                </a:lnTo>
                <a:lnTo>
                  <a:pt x="720" y="971"/>
                </a:lnTo>
                <a:lnTo>
                  <a:pt x="717" y="968"/>
                </a:lnTo>
                <a:lnTo>
                  <a:pt x="711" y="960"/>
                </a:lnTo>
                <a:lnTo>
                  <a:pt x="704" y="954"/>
                </a:lnTo>
                <a:lnTo>
                  <a:pt x="695" y="948"/>
                </a:lnTo>
                <a:lnTo>
                  <a:pt x="687" y="941"/>
                </a:lnTo>
                <a:lnTo>
                  <a:pt x="678" y="931"/>
                </a:lnTo>
                <a:lnTo>
                  <a:pt x="675" y="926"/>
                </a:lnTo>
                <a:lnTo>
                  <a:pt x="672" y="919"/>
                </a:lnTo>
                <a:lnTo>
                  <a:pt x="672" y="919"/>
                </a:lnTo>
                <a:lnTo>
                  <a:pt x="659" y="891"/>
                </a:lnTo>
                <a:lnTo>
                  <a:pt x="645" y="865"/>
                </a:lnTo>
                <a:lnTo>
                  <a:pt x="635" y="845"/>
                </a:lnTo>
                <a:lnTo>
                  <a:pt x="633" y="839"/>
                </a:lnTo>
                <a:lnTo>
                  <a:pt x="632" y="834"/>
                </a:lnTo>
                <a:lnTo>
                  <a:pt x="632" y="834"/>
                </a:lnTo>
                <a:lnTo>
                  <a:pt x="627" y="789"/>
                </a:lnTo>
                <a:lnTo>
                  <a:pt x="622" y="744"/>
                </a:lnTo>
                <a:lnTo>
                  <a:pt x="622" y="744"/>
                </a:lnTo>
                <a:lnTo>
                  <a:pt x="616" y="717"/>
                </a:lnTo>
                <a:lnTo>
                  <a:pt x="600" y="663"/>
                </a:lnTo>
                <a:lnTo>
                  <a:pt x="578" y="586"/>
                </a:lnTo>
                <a:lnTo>
                  <a:pt x="578" y="586"/>
                </a:lnTo>
                <a:lnTo>
                  <a:pt x="585" y="585"/>
                </a:lnTo>
                <a:lnTo>
                  <a:pt x="591" y="585"/>
                </a:lnTo>
                <a:lnTo>
                  <a:pt x="594" y="585"/>
                </a:lnTo>
                <a:lnTo>
                  <a:pt x="596" y="586"/>
                </a:lnTo>
                <a:lnTo>
                  <a:pt x="596" y="586"/>
                </a:lnTo>
                <a:lnTo>
                  <a:pt x="601" y="588"/>
                </a:lnTo>
                <a:lnTo>
                  <a:pt x="610" y="591"/>
                </a:lnTo>
                <a:lnTo>
                  <a:pt x="637" y="597"/>
                </a:lnTo>
                <a:lnTo>
                  <a:pt x="721" y="613"/>
                </a:lnTo>
                <a:lnTo>
                  <a:pt x="721" y="613"/>
                </a:lnTo>
                <a:lnTo>
                  <a:pt x="741" y="615"/>
                </a:lnTo>
                <a:lnTo>
                  <a:pt x="753" y="617"/>
                </a:lnTo>
                <a:lnTo>
                  <a:pt x="760" y="617"/>
                </a:lnTo>
                <a:lnTo>
                  <a:pt x="763" y="615"/>
                </a:lnTo>
                <a:lnTo>
                  <a:pt x="764" y="613"/>
                </a:lnTo>
                <a:lnTo>
                  <a:pt x="764" y="608"/>
                </a:lnTo>
                <a:lnTo>
                  <a:pt x="761" y="601"/>
                </a:lnTo>
                <a:lnTo>
                  <a:pt x="760" y="592"/>
                </a:lnTo>
                <a:lnTo>
                  <a:pt x="759" y="582"/>
                </a:lnTo>
                <a:lnTo>
                  <a:pt x="759" y="582"/>
                </a:lnTo>
                <a:lnTo>
                  <a:pt x="756" y="570"/>
                </a:lnTo>
                <a:lnTo>
                  <a:pt x="753" y="558"/>
                </a:lnTo>
                <a:lnTo>
                  <a:pt x="748" y="546"/>
                </a:lnTo>
                <a:lnTo>
                  <a:pt x="742" y="533"/>
                </a:lnTo>
                <a:lnTo>
                  <a:pt x="731" y="515"/>
                </a:lnTo>
                <a:lnTo>
                  <a:pt x="725" y="509"/>
                </a:lnTo>
                <a:lnTo>
                  <a:pt x="730" y="497"/>
                </a:lnTo>
                <a:lnTo>
                  <a:pt x="709" y="473"/>
                </a:lnTo>
                <a:lnTo>
                  <a:pt x="709" y="473"/>
                </a:lnTo>
                <a:lnTo>
                  <a:pt x="623" y="395"/>
                </a:lnTo>
                <a:lnTo>
                  <a:pt x="562" y="339"/>
                </a:lnTo>
                <a:lnTo>
                  <a:pt x="539" y="319"/>
                </a:lnTo>
                <a:lnTo>
                  <a:pt x="528" y="311"/>
                </a:lnTo>
                <a:lnTo>
                  <a:pt x="528" y="311"/>
                </a:lnTo>
                <a:lnTo>
                  <a:pt x="523" y="308"/>
                </a:lnTo>
                <a:lnTo>
                  <a:pt x="517" y="308"/>
                </a:lnTo>
                <a:lnTo>
                  <a:pt x="507" y="308"/>
                </a:lnTo>
                <a:lnTo>
                  <a:pt x="500" y="309"/>
                </a:lnTo>
                <a:lnTo>
                  <a:pt x="492" y="311"/>
                </a:lnTo>
                <a:lnTo>
                  <a:pt x="455" y="311"/>
                </a:lnTo>
                <a:lnTo>
                  <a:pt x="410" y="266"/>
                </a:lnTo>
                <a:lnTo>
                  <a:pt x="410" y="266"/>
                </a:lnTo>
                <a:lnTo>
                  <a:pt x="418" y="247"/>
                </a:lnTo>
                <a:lnTo>
                  <a:pt x="430" y="221"/>
                </a:lnTo>
                <a:lnTo>
                  <a:pt x="430" y="221"/>
                </a:lnTo>
                <a:lnTo>
                  <a:pt x="435" y="205"/>
                </a:lnTo>
                <a:lnTo>
                  <a:pt x="443" y="177"/>
                </a:lnTo>
                <a:lnTo>
                  <a:pt x="449" y="148"/>
                </a:lnTo>
                <a:lnTo>
                  <a:pt x="452" y="137"/>
                </a:lnTo>
                <a:lnTo>
                  <a:pt x="453" y="129"/>
                </a:lnTo>
                <a:lnTo>
                  <a:pt x="453" y="129"/>
                </a:lnTo>
                <a:lnTo>
                  <a:pt x="451" y="115"/>
                </a:lnTo>
                <a:lnTo>
                  <a:pt x="448" y="91"/>
                </a:lnTo>
                <a:lnTo>
                  <a:pt x="444" y="78"/>
                </a:lnTo>
                <a:lnTo>
                  <a:pt x="442" y="67"/>
                </a:lnTo>
                <a:lnTo>
                  <a:pt x="438" y="56"/>
                </a:lnTo>
                <a:lnTo>
                  <a:pt x="435" y="49"/>
                </a:lnTo>
                <a:lnTo>
                  <a:pt x="435" y="49"/>
                </a:lnTo>
                <a:lnTo>
                  <a:pt x="427" y="42"/>
                </a:lnTo>
                <a:lnTo>
                  <a:pt x="416" y="34"/>
                </a:lnTo>
                <a:lnTo>
                  <a:pt x="388" y="18"/>
                </a:lnTo>
                <a:lnTo>
                  <a:pt x="362" y="5"/>
                </a:lnTo>
                <a:lnTo>
                  <a:pt x="351" y="0"/>
                </a:lnTo>
                <a:lnTo>
                  <a:pt x="351" y="0"/>
                </a:lnTo>
                <a:lnTo>
                  <a:pt x="311" y="7"/>
                </a:lnTo>
                <a:lnTo>
                  <a:pt x="280" y="14"/>
                </a:lnTo>
                <a:lnTo>
                  <a:pt x="268" y="18"/>
                </a:lnTo>
                <a:lnTo>
                  <a:pt x="261" y="22"/>
                </a:lnTo>
                <a:lnTo>
                  <a:pt x="261" y="22"/>
                </a:lnTo>
                <a:lnTo>
                  <a:pt x="258" y="23"/>
                </a:lnTo>
                <a:lnTo>
                  <a:pt x="256" y="27"/>
                </a:lnTo>
                <a:lnTo>
                  <a:pt x="250" y="36"/>
                </a:lnTo>
                <a:lnTo>
                  <a:pt x="243" y="50"/>
                </a:lnTo>
                <a:lnTo>
                  <a:pt x="236" y="63"/>
                </a:lnTo>
                <a:lnTo>
                  <a:pt x="217" y="111"/>
                </a:lnTo>
                <a:lnTo>
                  <a:pt x="217" y="111"/>
                </a:lnTo>
                <a:lnTo>
                  <a:pt x="214" y="118"/>
                </a:lnTo>
                <a:lnTo>
                  <a:pt x="213" y="128"/>
                </a:lnTo>
                <a:lnTo>
                  <a:pt x="213" y="153"/>
                </a:lnTo>
                <a:lnTo>
                  <a:pt x="214" y="177"/>
                </a:lnTo>
                <a:lnTo>
                  <a:pt x="217" y="193"/>
                </a:lnTo>
                <a:lnTo>
                  <a:pt x="217" y="193"/>
                </a:lnTo>
                <a:lnTo>
                  <a:pt x="222" y="207"/>
                </a:lnTo>
                <a:lnTo>
                  <a:pt x="230" y="229"/>
                </a:lnTo>
                <a:lnTo>
                  <a:pt x="170" y="247"/>
                </a:lnTo>
                <a:lnTo>
                  <a:pt x="185" y="308"/>
                </a:lnTo>
                <a:lnTo>
                  <a:pt x="170" y="308"/>
                </a:lnTo>
                <a:close/>
                <a:moveTo>
                  <a:pt x="180" y="253"/>
                </a:moveTo>
                <a:lnTo>
                  <a:pt x="234" y="237"/>
                </a:lnTo>
                <a:lnTo>
                  <a:pt x="249" y="268"/>
                </a:lnTo>
                <a:lnTo>
                  <a:pt x="249" y="268"/>
                </a:lnTo>
                <a:lnTo>
                  <a:pt x="244" y="275"/>
                </a:lnTo>
                <a:lnTo>
                  <a:pt x="240" y="281"/>
                </a:lnTo>
                <a:lnTo>
                  <a:pt x="236" y="287"/>
                </a:lnTo>
                <a:lnTo>
                  <a:pt x="236" y="287"/>
                </a:lnTo>
                <a:lnTo>
                  <a:pt x="235" y="291"/>
                </a:lnTo>
                <a:lnTo>
                  <a:pt x="232" y="293"/>
                </a:lnTo>
                <a:lnTo>
                  <a:pt x="224" y="301"/>
                </a:lnTo>
                <a:lnTo>
                  <a:pt x="216" y="308"/>
                </a:lnTo>
                <a:lnTo>
                  <a:pt x="194" y="309"/>
                </a:lnTo>
                <a:lnTo>
                  <a:pt x="192" y="306"/>
                </a:lnTo>
                <a:lnTo>
                  <a:pt x="180" y="253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19"/>
          <p:cNvSpPr>
            <a:spLocks noEditPoints="1"/>
          </p:cNvSpPr>
          <p:nvPr/>
        </p:nvSpPr>
        <p:spPr bwMode="auto">
          <a:xfrm>
            <a:off x="8463390" y="4756567"/>
            <a:ext cx="503248" cy="1583752"/>
          </a:xfrm>
          <a:custGeom>
            <a:avLst/>
            <a:gdLst>
              <a:gd name="T0" fmla="*/ 206 w 681"/>
              <a:gd name="T1" fmla="*/ 82 h 2139"/>
              <a:gd name="T2" fmla="*/ 221 w 681"/>
              <a:gd name="T3" fmla="*/ 188 h 2139"/>
              <a:gd name="T4" fmla="*/ 339 w 681"/>
              <a:gd name="T5" fmla="*/ 330 h 2139"/>
              <a:gd name="T6" fmla="*/ 276 w 681"/>
              <a:gd name="T7" fmla="*/ 438 h 2139"/>
              <a:gd name="T8" fmla="*/ 224 w 681"/>
              <a:gd name="T9" fmla="*/ 499 h 2139"/>
              <a:gd name="T10" fmla="*/ 218 w 681"/>
              <a:gd name="T11" fmla="*/ 585 h 2139"/>
              <a:gd name="T12" fmla="*/ 197 w 681"/>
              <a:gd name="T13" fmla="*/ 696 h 2139"/>
              <a:gd name="T14" fmla="*/ 169 w 681"/>
              <a:gd name="T15" fmla="*/ 717 h 2139"/>
              <a:gd name="T16" fmla="*/ 74 w 681"/>
              <a:gd name="T17" fmla="*/ 469 h 2139"/>
              <a:gd name="T18" fmla="*/ 1 w 681"/>
              <a:gd name="T19" fmla="*/ 508 h 2139"/>
              <a:gd name="T20" fmla="*/ 11 w 681"/>
              <a:gd name="T21" fmla="*/ 552 h 2139"/>
              <a:gd name="T22" fmla="*/ 24 w 681"/>
              <a:gd name="T23" fmla="*/ 601 h 2139"/>
              <a:gd name="T24" fmla="*/ 52 w 681"/>
              <a:gd name="T25" fmla="*/ 680 h 2139"/>
              <a:gd name="T26" fmla="*/ 64 w 681"/>
              <a:gd name="T27" fmla="*/ 705 h 2139"/>
              <a:gd name="T28" fmla="*/ 95 w 681"/>
              <a:gd name="T29" fmla="*/ 731 h 2139"/>
              <a:gd name="T30" fmla="*/ 163 w 681"/>
              <a:gd name="T31" fmla="*/ 825 h 2139"/>
              <a:gd name="T32" fmla="*/ 217 w 681"/>
              <a:gd name="T33" fmla="*/ 849 h 2139"/>
              <a:gd name="T34" fmla="*/ 208 w 681"/>
              <a:gd name="T35" fmla="*/ 1037 h 2139"/>
              <a:gd name="T36" fmla="*/ 206 w 681"/>
              <a:gd name="T37" fmla="*/ 1081 h 2139"/>
              <a:gd name="T38" fmla="*/ 201 w 681"/>
              <a:gd name="T39" fmla="*/ 1135 h 2139"/>
              <a:gd name="T40" fmla="*/ 145 w 681"/>
              <a:gd name="T41" fmla="*/ 1288 h 2139"/>
              <a:gd name="T42" fmla="*/ 95 w 681"/>
              <a:gd name="T43" fmla="*/ 1521 h 2139"/>
              <a:gd name="T44" fmla="*/ 109 w 681"/>
              <a:gd name="T45" fmla="*/ 1579 h 2139"/>
              <a:gd name="T46" fmla="*/ 232 w 681"/>
              <a:gd name="T47" fmla="*/ 1769 h 2139"/>
              <a:gd name="T48" fmla="*/ 276 w 681"/>
              <a:gd name="T49" fmla="*/ 1959 h 2139"/>
              <a:gd name="T50" fmla="*/ 225 w 681"/>
              <a:gd name="T51" fmla="*/ 1973 h 2139"/>
              <a:gd name="T52" fmla="*/ 151 w 681"/>
              <a:gd name="T53" fmla="*/ 1979 h 2139"/>
              <a:gd name="T54" fmla="*/ 147 w 681"/>
              <a:gd name="T55" fmla="*/ 2016 h 2139"/>
              <a:gd name="T56" fmla="*/ 207 w 681"/>
              <a:gd name="T57" fmla="*/ 2048 h 2139"/>
              <a:gd name="T58" fmla="*/ 269 w 681"/>
              <a:gd name="T59" fmla="*/ 2070 h 2139"/>
              <a:gd name="T60" fmla="*/ 217 w 681"/>
              <a:gd name="T61" fmla="*/ 2103 h 2139"/>
              <a:gd name="T62" fmla="*/ 244 w 681"/>
              <a:gd name="T63" fmla="*/ 2137 h 2139"/>
              <a:gd name="T64" fmla="*/ 342 w 681"/>
              <a:gd name="T65" fmla="*/ 2124 h 2139"/>
              <a:gd name="T66" fmla="*/ 478 w 681"/>
              <a:gd name="T67" fmla="*/ 2071 h 2139"/>
              <a:gd name="T68" fmla="*/ 529 w 681"/>
              <a:gd name="T69" fmla="*/ 2006 h 2139"/>
              <a:gd name="T70" fmla="*/ 481 w 681"/>
              <a:gd name="T71" fmla="*/ 1959 h 2139"/>
              <a:gd name="T72" fmla="*/ 418 w 681"/>
              <a:gd name="T73" fmla="*/ 1858 h 2139"/>
              <a:gd name="T74" fmla="*/ 424 w 681"/>
              <a:gd name="T75" fmla="*/ 1811 h 2139"/>
              <a:gd name="T76" fmla="*/ 431 w 681"/>
              <a:gd name="T77" fmla="*/ 1461 h 2139"/>
              <a:gd name="T78" fmla="*/ 495 w 681"/>
              <a:gd name="T79" fmla="*/ 1289 h 2139"/>
              <a:gd name="T80" fmla="*/ 550 w 681"/>
              <a:gd name="T81" fmla="*/ 1196 h 2139"/>
              <a:gd name="T82" fmla="*/ 615 w 681"/>
              <a:gd name="T83" fmla="*/ 1082 h 2139"/>
              <a:gd name="T84" fmla="*/ 648 w 681"/>
              <a:gd name="T85" fmla="*/ 1056 h 2139"/>
              <a:gd name="T86" fmla="*/ 656 w 681"/>
              <a:gd name="T87" fmla="*/ 951 h 2139"/>
              <a:gd name="T88" fmla="*/ 679 w 681"/>
              <a:gd name="T89" fmla="*/ 546 h 2139"/>
              <a:gd name="T90" fmla="*/ 631 w 681"/>
              <a:gd name="T91" fmla="*/ 414 h 2139"/>
              <a:gd name="T92" fmla="*/ 608 w 681"/>
              <a:gd name="T93" fmla="*/ 348 h 2139"/>
              <a:gd name="T94" fmla="*/ 560 w 681"/>
              <a:gd name="T95" fmla="*/ 321 h 2139"/>
              <a:gd name="T96" fmla="*/ 574 w 681"/>
              <a:gd name="T97" fmla="*/ 289 h 2139"/>
              <a:gd name="T98" fmla="*/ 563 w 681"/>
              <a:gd name="T99" fmla="*/ 273 h 2139"/>
              <a:gd name="T100" fmla="*/ 593 w 681"/>
              <a:gd name="T101" fmla="*/ 204 h 2139"/>
              <a:gd name="T102" fmla="*/ 608 w 681"/>
              <a:gd name="T103" fmla="*/ 130 h 2139"/>
              <a:gd name="T104" fmla="*/ 555 w 681"/>
              <a:gd name="T105" fmla="*/ 22 h 2139"/>
              <a:gd name="T106" fmla="*/ 470 w 681"/>
              <a:gd name="T107" fmla="*/ 0 h 2139"/>
              <a:gd name="T108" fmla="*/ 388 w 681"/>
              <a:gd name="T109" fmla="*/ 23 h 2139"/>
              <a:gd name="T110" fmla="*/ 298 w 681"/>
              <a:gd name="T111" fmla="*/ 30 h 2139"/>
              <a:gd name="T112" fmla="*/ 218 w 681"/>
              <a:gd name="T113" fmla="*/ 38 h 2139"/>
              <a:gd name="T114" fmla="*/ 97 w 681"/>
              <a:gd name="T115" fmla="*/ 546 h 2139"/>
              <a:gd name="T116" fmla="*/ 81 w 681"/>
              <a:gd name="T117" fmla="*/ 538 h 2139"/>
              <a:gd name="T118" fmla="*/ 66 w 681"/>
              <a:gd name="T119" fmla="*/ 567 h 2139"/>
              <a:gd name="T120" fmla="*/ 68 w 681"/>
              <a:gd name="T121" fmla="*/ 475 h 21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681" h="2139">
                <a:moveTo>
                  <a:pt x="218" y="38"/>
                </a:moveTo>
                <a:lnTo>
                  <a:pt x="218" y="38"/>
                </a:lnTo>
                <a:lnTo>
                  <a:pt x="214" y="43"/>
                </a:lnTo>
                <a:lnTo>
                  <a:pt x="212" y="50"/>
                </a:lnTo>
                <a:lnTo>
                  <a:pt x="210" y="59"/>
                </a:lnTo>
                <a:lnTo>
                  <a:pt x="208" y="70"/>
                </a:lnTo>
                <a:lnTo>
                  <a:pt x="206" y="82"/>
                </a:lnTo>
                <a:lnTo>
                  <a:pt x="206" y="95"/>
                </a:lnTo>
                <a:lnTo>
                  <a:pt x="206" y="110"/>
                </a:lnTo>
                <a:lnTo>
                  <a:pt x="207" y="125"/>
                </a:lnTo>
                <a:lnTo>
                  <a:pt x="208" y="141"/>
                </a:lnTo>
                <a:lnTo>
                  <a:pt x="211" y="157"/>
                </a:lnTo>
                <a:lnTo>
                  <a:pt x="216" y="172"/>
                </a:lnTo>
                <a:lnTo>
                  <a:pt x="221" y="188"/>
                </a:lnTo>
                <a:lnTo>
                  <a:pt x="227" y="204"/>
                </a:lnTo>
                <a:lnTo>
                  <a:pt x="234" y="219"/>
                </a:lnTo>
                <a:lnTo>
                  <a:pt x="244" y="232"/>
                </a:lnTo>
                <a:lnTo>
                  <a:pt x="254" y="245"/>
                </a:lnTo>
                <a:lnTo>
                  <a:pt x="254" y="245"/>
                </a:lnTo>
                <a:lnTo>
                  <a:pt x="299" y="291"/>
                </a:lnTo>
                <a:lnTo>
                  <a:pt x="339" y="330"/>
                </a:lnTo>
                <a:lnTo>
                  <a:pt x="378" y="367"/>
                </a:lnTo>
                <a:lnTo>
                  <a:pt x="378" y="367"/>
                </a:lnTo>
                <a:lnTo>
                  <a:pt x="331" y="398"/>
                </a:lnTo>
                <a:lnTo>
                  <a:pt x="296" y="421"/>
                </a:lnTo>
                <a:lnTo>
                  <a:pt x="283" y="432"/>
                </a:lnTo>
                <a:lnTo>
                  <a:pt x="276" y="438"/>
                </a:lnTo>
                <a:lnTo>
                  <a:pt x="276" y="438"/>
                </a:lnTo>
                <a:lnTo>
                  <a:pt x="269" y="444"/>
                </a:lnTo>
                <a:lnTo>
                  <a:pt x="262" y="450"/>
                </a:lnTo>
                <a:lnTo>
                  <a:pt x="254" y="458"/>
                </a:lnTo>
                <a:lnTo>
                  <a:pt x="244" y="467"/>
                </a:lnTo>
                <a:lnTo>
                  <a:pt x="235" y="478"/>
                </a:lnTo>
                <a:lnTo>
                  <a:pt x="227" y="492"/>
                </a:lnTo>
                <a:lnTo>
                  <a:pt x="224" y="499"/>
                </a:lnTo>
                <a:lnTo>
                  <a:pt x="222" y="508"/>
                </a:lnTo>
                <a:lnTo>
                  <a:pt x="219" y="518"/>
                </a:lnTo>
                <a:lnTo>
                  <a:pt x="218" y="529"/>
                </a:lnTo>
                <a:lnTo>
                  <a:pt x="218" y="529"/>
                </a:lnTo>
                <a:lnTo>
                  <a:pt x="217" y="560"/>
                </a:lnTo>
                <a:lnTo>
                  <a:pt x="217" y="575"/>
                </a:lnTo>
                <a:lnTo>
                  <a:pt x="218" y="585"/>
                </a:lnTo>
                <a:lnTo>
                  <a:pt x="218" y="585"/>
                </a:lnTo>
                <a:lnTo>
                  <a:pt x="217" y="603"/>
                </a:lnTo>
                <a:lnTo>
                  <a:pt x="212" y="638"/>
                </a:lnTo>
                <a:lnTo>
                  <a:pt x="205" y="674"/>
                </a:lnTo>
                <a:lnTo>
                  <a:pt x="201" y="688"/>
                </a:lnTo>
                <a:lnTo>
                  <a:pt x="197" y="696"/>
                </a:lnTo>
                <a:lnTo>
                  <a:pt x="197" y="696"/>
                </a:lnTo>
                <a:lnTo>
                  <a:pt x="191" y="711"/>
                </a:lnTo>
                <a:lnTo>
                  <a:pt x="185" y="721"/>
                </a:lnTo>
                <a:lnTo>
                  <a:pt x="183" y="724"/>
                </a:lnTo>
                <a:lnTo>
                  <a:pt x="180" y="724"/>
                </a:lnTo>
                <a:lnTo>
                  <a:pt x="180" y="724"/>
                </a:lnTo>
                <a:lnTo>
                  <a:pt x="176" y="722"/>
                </a:lnTo>
                <a:lnTo>
                  <a:pt x="169" y="717"/>
                </a:lnTo>
                <a:lnTo>
                  <a:pt x="150" y="700"/>
                </a:lnTo>
                <a:lnTo>
                  <a:pt x="124" y="674"/>
                </a:lnTo>
                <a:lnTo>
                  <a:pt x="93" y="638"/>
                </a:lnTo>
                <a:lnTo>
                  <a:pt x="95" y="601"/>
                </a:lnTo>
                <a:lnTo>
                  <a:pt x="152" y="565"/>
                </a:lnTo>
                <a:lnTo>
                  <a:pt x="152" y="558"/>
                </a:lnTo>
                <a:lnTo>
                  <a:pt x="74" y="469"/>
                </a:lnTo>
                <a:lnTo>
                  <a:pt x="65" y="469"/>
                </a:lnTo>
                <a:lnTo>
                  <a:pt x="65" y="469"/>
                </a:lnTo>
                <a:lnTo>
                  <a:pt x="33" y="487"/>
                </a:lnTo>
                <a:lnTo>
                  <a:pt x="11" y="501"/>
                </a:lnTo>
                <a:lnTo>
                  <a:pt x="4" y="505"/>
                </a:lnTo>
                <a:lnTo>
                  <a:pt x="1" y="508"/>
                </a:lnTo>
                <a:lnTo>
                  <a:pt x="1" y="508"/>
                </a:lnTo>
                <a:lnTo>
                  <a:pt x="0" y="515"/>
                </a:lnTo>
                <a:lnTo>
                  <a:pt x="0" y="520"/>
                </a:lnTo>
                <a:lnTo>
                  <a:pt x="19" y="541"/>
                </a:lnTo>
                <a:lnTo>
                  <a:pt x="19" y="541"/>
                </a:lnTo>
                <a:lnTo>
                  <a:pt x="17" y="542"/>
                </a:lnTo>
                <a:lnTo>
                  <a:pt x="15" y="545"/>
                </a:lnTo>
                <a:lnTo>
                  <a:pt x="11" y="552"/>
                </a:lnTo>
                <a:lnTo>
                  <a:pt x="11" y="556"/>
                </a:lnTo>
                <a:lnTo>
                  <a:pt x="11" y="562"/>
                </a:lnTo>
                <a:lnTo>
                  <a:pt x="11" y="562"/>
                </a:lnTo>
                <a:lnTo>
                  <a:pt x="14" y="575"/>
                </a:lnTo>
                <a:lnTo>
                  <a:pt x="17" y="589"/>
                </a:lnTo>
                <a:lnTo>
                  <a:pt x="24" y="601"/>
                </a:lnTo>
                <a:lnTo>
                  <a:pt x="24" y="601"/>
                </a:lnTo>
                <a:lnTo>
                  <a:pt x="33" y="628"/>
                </a:lnTo>
                <a:lnTo>
                  <a:pt x="46" y="655"/>
                </a:lnTo>
                <a:lnTo>
                  <a:pt x="46" y="655"/>
                </a:lnTo>
                <a:lnTo>
                  <a:pt x="49" y="668"/>
                </a:lnTo>
                <a:lnTo>
                  <a:pt x="52" y="676"/>
                </a:lnTo>
                <a:lnTo>
                  <a:pt x="52" y="680"/>
                </a:lnTo>
                <a:lnTo>
                  <a:pt x="52" y="680"/>
                </a:lnTo>
                <a:lnTo>
                  <a:pt x="52" y="683"/>
                </a:lnTo>
                <a:lnTo>
                  <a:pt x="52" y="687"/>
                </a:lnTo>
                <a:lnTo>
                  <a:pt x="54" y="693"/>
                </a:lnTo>
                <a:lnTo>
                  <a:pt x="58" y="700"/>
                </a:lnTo>
                <a:lnTo>
                  <a:pt x="58" y="700"/>
                </a:lnTo>
                <a:lnTo>
                  <a:pt x="60" y="704"/>
                </a:lnTo>
                <a:lnTo>
                  <a:pt x="64" y="705"/>
                </a:lnTo>
                <a:lnTo>
                  <a:pt x="66" y="706"/>
                </a:lnTo>
                <a:lnTo>
                  <a:pt x="70" y="706"/>
                </a:lnTo>
                <a:lnTo>
                  <a:pt x="75" y="706"/>
                </a:lnTo>
                <a:lnTo>
                  <a:pt x="77" y="705"/>
                </a:lnTo>
                <a:lnTo>
                  <a:pt x="77" y="705"/>
                </a:lnTo>
                <a:lnTo>
                  <a:pt x="87" y="720"/>
                </a:lnTo>
                <a:lnTo>
                  <a:pt x="95" y="731"/>
                </a:lnTo>
                <a:lnTo>
                  <a:pt x="98" y="738"/>
                </a:lnTo>
                <a:lnTo>
                  <a:pt x="98" y="738"/>
                </a:lnTo>
                <a:lnTo>
                  <a:pt x="106" y="749"/>
                </a:lnTo>
                <a:lnTo>
                  <a:pt x="121" y="770"/>
                </a:lnTo>
                <a:lnTo>
                  <a:pt x="156" y="816"/>
                </a:lnTo>
                <a:lnTo>
                  <a:pt x="156" y="816"/>
                </a:lnTo>
                <a:lnTo>
                  <a:pt x="163" y="825"/>
                </a:lnTo>
                <a:lnTo>
                  <a:pt x="170" y="831"/>
                </a:lnTo>
                <a:lnTo>
                  <a:pt x="179" y="837"/>
                </a:lnTo>
                <a:lnTo>
                  <a:pt x="188" y="842"/>
                </a:lnTo>
                <a:lnTo>
                  <a:pt x="201" y="848"/>
                </a:lnTo>
                <a:lnTo>
                  <a:pt x="211" y="851"/>
                </a:lnTo>
                <a:lnTo>
                  <a:pt x="211" y="851"/>
                </a:lnTo>
                <a:lnTo>
                  <a:pt x="217" y="849"/>
                </a:lnTo>
                <a:lnTo>
                  <a:pt x="222" y="848"/>
                </a:lnTo>
                <a:lnTo>
                  <a:pt x="227" y="844"/>
                </a:lnTo>
                <a:lnTo>
                  <a:pt x="227" y="844"/>
                </a:lnTo>
                <a:lnTo>
                  <a:pt x="210" y="1002"/>
                </a:lnTo>
                <a:lnTo>
                  <a:pt x="210" y="1002"/>
                </a:lnTo>
                <a:lnTo>
                  <a:pt x="208" y="1017"/>
                </a:lnTo>
                <a:lnTo>
                  <a:pt x="208" y="1037"/>
                </a:lnTo>
                <a:lnTo>
                  <a:pt x="208" y="1055"/>
                </a:lnTo>
                <a:lnTo>
                  <a:pt x="207" y="1062"/>
                </a:lnTo>
                <a:lnTo>
                  <a:pt x="206" y="1068"/>
                </a:lnTo>
                <a:lnTo>
                  <a:pt x="206" y="1068"/>
                </a:lnTo>
                <a:lnTo>
                  <a:pt x="205" y="1073"/>
                </a:lnTo>
                <a:lnTo>
                  <a:pt x="205" y="1077"/>
                </a:lnTo>
                <a:lnTo>
                  <a:pt x="206" y="1081"/>
                </a:lnTo>
                <a:lnTo>
                  <a:pt x="208" y="1084"/>
                </a:lnTo>
                <a:lnTo>
                  <a:pt x="212" y="1090"/>
                </a:lnTo>
                <a:lnTo>
                  <a:pt x="214" y="1092"/>
                </a:lnTo>
                <a:lnTo>
                  <a:pt x="214" y="1092"/>
                </a:lnTo>
                <a:lnTo>
                  <a:pt x="213" y="1098"/>
                </a:lnTo>
                <a:lnTo>
                  <a:pt x="210" y="1112"/>
                </a:lnTo>
                <a:lnTo>
                  <a:pt x="201" y="1135"/>
                </a:lnTo>
                <a:lnTo>
                  <a:pt x="195" y="1148"/>
                </a:lnTo>
                <a:lnTo>
                  <a:pt x="188" y="1164"/>
                </a:lnTo>
                <a:lnTo>
                  <a:pt x="188" y="1164"/>
                </a:lnTo>
                <a:lnTo>
                  <a:pt x="180" y="1181"/>
                </a:lnTo>
                <a:lnTo>
                  <a:pt x="172" y="1202"/>
                </a:lnTo>
                <a:lnTo>
                  <a:pt x="157" y="1247"/>
                </a:lnTo>
                <a:lnTo>
                  <a:pt x="145" y="1288"/>
                </a:lnTo>
                <a:lnTo>
                  <a:pt x="137" y="1311"/>
                </a:lnTo>
                <a:lnTo>
                  <a:pt x="137" y="1311"/>
                </a:lnTo>
                <a:lnTo>
                  <a:pt x="135" y="1322"/>
                </a:lnTo>
                <a:lnTo>
                  <a:pt x="129" y="1345"/>
                </a:lnTo>
                <a:lnTo>
                  <a:pt x="115" y="1412"/>
                </a:lnTo>
                <a:lnTo>
                  <a:pt x="102" y="1481"/>
                </a:lnTo>
                <a:lnTo>
                  <a:pt x="95" y="1521"/>
                </a:lnTo>
                <a:lnTo>
                  <a:pt x="95" y="1521"/>
                </a:lnTo>
                <a:lnTo>
                  <a:pt x="95" y="1530"/>
                </a:lnTo>
                <a:lnTo>
                  <a:pt x="95" y="1538"/>
                </a:lnTo>
                <a:lnTo>
                  <a:pt x="97" y="1548"/>
                </a:lnTo>
                <a:lnTo>
                  <a:pt x="99" y="1558"/>
                </a:lnTo>
                <a:lnTo>
                  <a:pt x="103" y="1568"/>
                </a:lnTo>
                <a:lnTo>
                  <a:pt x="109" y="1579"/>
                </a:lnTo>
                <a:lnTo>
                  <a:pt x="124" y="1603"/>
                </a:lnTo>
                <a:lnTo>
                  <a:pt x="124" y="1603"/>
                </a:lnTo>
                <a:lnTo>
                  <a:pt x="178" y="1683"/>
                </a:lnTo>
                <a:lnTo>
                  <a:pt x="206" y="1722"/>
                </a:lnTo>
                <a:lnTo>
                  <a:pt x="221" y="1743"/>
                </a:lnTo>
                <a:lnTo>
                  <a:pt x="221" y="1743"/>
                </a:lnTo>
                <a:lnTo>
                  <a:pt x="232" y="1769"/>
                </a:lnTo>
                <a:lnTo>
                  <a:pt x="251" y="1813"/>
                </a:lnTo>
                <a:lnTo>
                  <a:pt x="277" y="1873"/>
                </a:lnTo>
                <a:lnTo>
                  <a:pt x="295" y="1874"/>
                </a:lnTo>
                <a:lnTo>
                  <a:pt x="283" y="1940"/>
                </a:lnTo>
                <a:lnTo>
                  <a:pt x="283" y="1940"/>
                </a:lnTo>
                <a:lnTo>
                  <a:pt x="279" y="1950"/>
                </a:lnTo>
                <a:lnTo>
                  <a:pt x="276" y="1959"/>
                </a:lnTo>
                <a:lnTo>
                  <a:pt x="269" y="1969"/>
                </a:lnTo>
                <a:lnTo>
                  <a:pt x="269" y="1969"/>
                </a:lnTo>
                <a:lnTo>
                  <a:pt x="266" y="1972"/>
                </a:lnTo>
                <a:lnTo>
                  <a:pt x="261" y="1973"/>
                </a:lnTo>
                <a:lnTo>
                  <a:pt x="254" y="1974"/>
                </a:lnTo>
                <a:lnTo>
                  <a:pt x="254" y="1974"/>
                </a:lnTo>
                <a:lnTo>
                  <a:pt x="225" y="1973"/>
                </a:lnTo>
                <a:lnTo>
                  <a:pt x="197" y="1971"/>
                </a:lnTo>
                <a:lnTo>
                  <a:pt x="197" y="1971"/>
                </a:lnTo>
                <a:lnTo>
                  <a:pt x="186" y="1971"/>
                </a:lnTo>
                <a:lnTo>
                  <a:pt x="172" y="1971"/>
                </a:lnTo>
                <a:lnTo>
                  <a:pt x="164" y="1972"/>
                </a:lnTo>
                <a:lnTo>
                  <a:pt x="157" y="1974"/>
                </a:lnTo>
                <a:lnTo>
                  <a:pt x="151" y="1979"/>
                </a:lnTo>
                <a:lnTo>
                  <a:pt x="145" y="1985"/>
                </a:lnTo>
                <a:lnTo>
                  <a:pt x="145" y="1985"/>
                </a:lnTo>
                <a:lnTo>
                  <a:pt x="141" y="1993"/>
                </a:lnTo>
                <a:lnTo>
                  <a:pt x="140" y="1999"/>
                </a:lnTo>
                <a:lnTo>
                  <a:pt x="141" y="2005"/>
                </a:lnTo>
                <a:lnTo>
                  <a:pt x="143" y="2011"/>
                </a:lnTo>
                <a:lnTo>
                  <a:pt x="147" y="2016"/>
                </a:lnTo>
                <a:lnTo>
                  <a:pt x="153" y="2022"/>
                </a:lnTo>
                <a:lnTo>
                  <a:pt x="167" y="2033"/>
                </a:lnTo>
                <a:lnTo>
                  <a:pt x="167" y="2033"/>
                </a:lnTo>
                <a:lnTo>
                  <a:pt x="170" y="2037"/>
                </a:lnTo>
                <a:lnTo>
                  <a:pt x="176" y="2039"/>
                </a:lnTo>
                <a:lnTo>
                  <a:pt x="191" y="2044"/>
                </a:lnTo>
                <a:lnTo>
                  <a:pt x="207" y="2048"/>
                </a:lnTo>
                <a:lnTo>
                  <a:pt x="225" y="2051"/>
                </a:lnTo>
                <a:lnTo>
                  <a:pt x="256" y="2057"/>
                </a:lnTo>
                <a:lnTo>
                  <a:pt x="266" y="2061"/>
                </a:lnTo>
                <a:lnTo>
                  <a:pt x="269" y="2062"/>
                </a:lnTo>
                <a:lnTo>
                  <a:pt x="269" y="2064"/>
                </a:lnTo>
                <a:lnTo>
                  <a:pt x="269" y="2064"/>
                </a:lnTo>
                <a:lnTo>
                  <a:pt x="269" y="2070"/>
                </a:lnTo>
                <a:lnTo>
                  <a:pt x="267" y="2076"/>
                </a:lnTo>
                <a:lnTo>
                  <a:pt x="265" y="2082"/>
                </a:lnTo>
                <a:lnTo>
                  <a:pt x="265" y="2082"/>
                </a:lnTo>
                <a:lnTo>
                  <a:pt x="244" y="2090"/>
                </a:lnTo>
                <a:lnTo>
                  <a:pt x="227" y="2098"/>
                </a:lnTo>
                <a:lnTo>
                  <a:pt x="217" y="2103"/>
                </a:lnTo>
                <a:lnTo>
                  <a:pt x="217" y="2103"/>
                </a:lnTo>
                <a:lnTo>
                  <a:pt x="214" y="2106"/>
                </a:lnTo>
                <a:lnTo>
                  <a:pt x="213" y="2110"/>
                </a:lnTo>
                <a:lnTo>
                  <a:pt x="213" y="2120"/>
                </a:lnTo>
                <a:lnTo>
                  <a:pt x="214" y="2130"/>
                </a:lnTo>
                <a:lnTo>
                  <a:pt x="214" y="2133"/>
                </a:lnTo>
                <a:lnTo>
                  <a:pt x="214" y="2133"/>
                </a:lnTo>
                <a:lnTo>
                  <a:pt x="244" y="2137"/>
                </a:lnTo>
                <a:lnTo>
                  <a:pt x="267" y="2139"/>
                </a:lnTo>
                <a:lnTo>
                  <a:pt x="278" y="2139"/>
                </a:lnTo>
                <a:lnTo>
                  <a:pt x="287" y="2139"/>
                </a:lnTo>
                <a:lnTo>
                  <a:pt x="287" y="2139"/>
                </a:lnTo>
                <a:lnTo>
                  <a:pt x="295" y="2137"/>
                </a:lnTo>
                <a:lnTo>
                  <a:pt x="309" y="2133"/>
                </a:lnTo>
                <a:lnTo>
                  <a:pt x="342" y="2124"/>
                </a:lnTo>
                <a:lnTo>
                  <a:pt x="376" y="2114"/>
                </a:lnTo>
                <a:lnTo>
                  <a:pt x="405" y="2105"/>
                </a:lnTo>
                <a:lnTo>
                  <a:pt x="405" y="2105"/>
                </a:lnTo>
                <a:lnTo>
                  <a:pt x="420" y="2100"/>
                </a:lnTo>
                <a:lnTo>
                  <a:pt x="437" y="2092"/>
                </a:lnTo>
                <a:lnTo>
                  <a:pt x="457" y="2082"/>
                </a:lnTo>
                <a:lnTo>
                  <a:pt x="478" y="2071"/>
                </a:lnTo>
                <a:lnTo>
                  <a:pt x="511" y="2051"/>
                </a:lnTo>
                <a:lnTo>
                  <a:pt x="525" y="2040"/>
                </a:lnTo>
                <a:lnTo>
                  <a:pt x="525" y="2040"/>
                </a:lnTo>
                <a:lnTo>
                  <a:pt x="529" y="2027"/>
                </a:lnTo>
                <a:lnTo>
                  <a:pt x="530" y="2016"/>
                </a:lnTo>
                <a:lnTo>
                  <a:pt x="529" y="2006"/>
                </a:lnTo>
                <a:lnTo>
                  <a:pt x="529" y="2006"/>
                </a:lnTo>
                <a:lnTo>
                  <a:pt x="526" y="2001"/>
                </a:lnTo>
                <a:lnTo>
                  <a:pt x="523" y="1995"/>
                </a:lnTo>
                <a:lnTo>
                  <a:pt x="511" y="1982"/>
                </a:lnTo>
                <a:lnTo>
                  <a:pt x="498" y="1969"/>
                </a:lnTo>
                <a:lnTo>
                  <a:pt x="491" y="1963"/>
                </a:lnTo>
                <a:lnTo>
                  <a:pt x="491" y="1963"/>
                </a:lnTo>
                <a:lnTo>
                  <a:pt x="481" y="1959"/>
                </a:lnTo>
                <a:lnTo>
                  <a:pt x="476" y="1957"/>
                </a:lnTo>
                <a:lnTo>
                  <a:pt x="474" y="1955"/>
                </a:lnTo>
                <a:lnTo>
                  <a:pt x="474" y="1955"/>
                </a:lnTo>
                <a:lnTo>
                  <a:pt x="464" y="1939"/>
                </a:lnTo>
                <a:lnTo>
                  <a:pt x="443" y="1904"/>
                </a:lnTo>
                <a:lnTo>
                  <a:pt x="424" y="1870"/>
                </a:lnTo>
                <a:lnTo>
                  <a:pt x="418" y="1858"/>
                </a:lnTo>
                <a:lnTo>
                  <a:pt x="416" y="1853"/>
                </a:lnTo>
                <a:lnTo>
                  <a:pt x="416" y="1851"/>
                </a:lnTo>
                <a:lnTo>
                  <a:pt x="416" y="1851"/>
                </a:lnTo>
                <a:lnTo>
                  <a:pt x="419" y="1842"/>
                </a:lnTo>
                <a:lnTo>
                  <a:pt x="421" y="1830"/>
                </a:lnTo>
                <a:lnTo>
                  <a:pt x="424" y="1811"/>
                </a:lnTo>
                <a:lnTo>
                  <a:pt x="424" y="1811"/>
                </a:lnTo>
                <a:lnTo>
                  <a:pt x="431" y="1636"/>
                </a:lnTo>
                <a:lnTo>
                  <a:pt x="431" y="1636"/>
                </a:lnTo>
                <a:lnTo>
                  <a:pt x="431" y="1581"/>
                </a:lnTo>
                <a:lnTo>
                  <a:pt x="431" y="1500"/>
                </a:lnTo>
                <a:lnTo>
                  <a:pt x="431" y="1500"/>
                </a:lnTo>
                <a:lnTo>
                  <a:pt x="431" y="1477"/>
                </a:lnTo>
                <a:lnTo>
                  <a:pt x="431" y="1461"/>
                </a:lnTo>
                <a:lnTo>
                  <a:pt x="432" y="1453"/>
                </a:lnTo>
                <a:lnTo>
                  <a:pt x="435" y="1448"/>
                </a:lnTo>
                <a:lnTo>
                  <a:pt x="435" y="1448"/>
                </a:lnTo>
                <a:lnTo>
                  <a:pt x="443" y="1425"/>
                </a:lnTo>
                <a:lnTo>
                  <a:pt x="462" y="1376"/>
                </a:lnTo>
                <a:lnTo>
                  <a:pt x="481" y="1323"/>
                </a:lnTo>
                <a:lnTo>
                  <a:pt x="495" y="1289"/>
                </a:lnTo>
                <a:lnTo>
                  <a:pt x="495" y="1289"/>
                </a:lnTo>
                <a:lnTo>
                  <a:pt x="504" y="1268"/>
                </a:lnTo>
                <a:lnTo>
                  <a:pt x="517" y="1246"/>
                </a:lnTo>
                <a:lnTo>
                  <a:pt x="529" y="1226"/>
                </a:lnTo>
                <a:lnTo>
                  <a:pt x="536" y="1215"/>
                </a:lnTo>
                <a:lnTo>
                  <a:pt x="536" y="1215"/>
                </a:lnTo>
                <a:lnTo>
                  <a:pt x="550" y="1196"/>
                </a:lnTo>
                <a:lnTo>
                  <a:pt x="574" y="1158"/>
                </a:lnTo>
                <a:lnTo>
                  <a:pt x="599" y="1120"/>
                </a:lnTo>
                <a:lnTo>
                  <a:pt x="606" y="1106"/>
                </a:lnTo>
                <a:lnTo>
                  <a:pt x="610" y="1099"/>
                </a:lnTo>
                <a:lnTo>
                  <a:pt x="610" y="1099"/>
                </a:lnTo>
                <a:lnTo>
                  <a:pt x="611" y="1092"/>
                </a:lnTo>
                <a:lnTo>
                  <a:pt x="615" y="1082"/>
                </a:lnTo>
                <a:lnTo>
                  <a:pt x="618" y="1071"/>
                </a:lnTo>
                <a:lnTo>
                  <a:pt x="618" y="1071"/>
                </a:lnTo>
                <a:lnTo>
                  <a:pt x="629" y="1066"/>
                </a:lnTo>
                <a:lnTo>
                  <a:pt x="639" y="1064"/>
                </a:lnTo>
                <a:lnTo>
                  <a:pt x="645" y="1060"/>
                </a:lnTo>
                <a:lnTo>
                  <a:pt x="645" y="1060"/>
                </a:lnTo>
                <a:lnTo>
                  <a:pt x="648" y="1056"/>
                </a:lnTo>
                <a:lnTo>
                  <a:pt x="649" y="1049"/>
                </a:lnTo>
                <a:lnTo>
                  <a:pt x="653" y="1026"/>
                </a:lnTo>
                <a:lnTo>
                  <a:pt x="656" y="999"/>
                </a:lnTo>
                <a:lnTo>
                  <a:pt x="656" y="986"/>
                </a:lnTo>
                <a:lnTo>
                  <a:pt x="656" y="975"/>
                </a:lnTo>
                <a:lnTo>
                  <a:pt x="656" y="975"/>
                </a:lnTo>
                <a:lnTo>
                  <a:pt x="656" y="951"/>
                </a:lnTo>
                <a:lnTo>
                  <a:pt x="660" y="901"/>
                </a:lnTo>
                <a:lnTo>
                  <a:pt x="671" y="759"/>
                </a:lnTo>
                <a:lnTo>
                  <a:pt x="676" y="684"/>
                </a:lnTo>
                <a:lnTo>
                  <a:pt x="679" y="618"/>
                </a:lnTo>
                <a:lnTo>
                  <a:pt x="681" y="569"/>
                </a:lnTo>
                <a:lnTo>
                  <a:pt x="681" y="554"/>
                </a:lnTo>
                <a:lnTo>
                  <a:pt x="679" y="546"/>
                </a:lnTo>
                <a:lnTo>
                  <a:pt x="679" y="546"/>
                </a:lnTo>
                <a:lnTo>
                  <a:pt x="653" y="483"/>
                </a:lnTo>
                <a:lnTo>
                  <a:pt x="638" y="449"/>
                </a:lnTo>
                <a:lnTo>
                  <a:pt x="633" y="436"/>
                </a:lnTo>
                <a:lnTo>
                  <a:pt x="631" y="428"/>
                </a:lnTo>
                <a:lnTo>
                  <a:pt x="631" y="428"/>
                </a:lnTo>
                <a:lnTo>
                  <a:pt x="631" y="414"/>
                </a:lnTo>
                <a:lnTo>
                  <a:pt x="631" y="394"/>
                </a:lnTo>
                <a:lnTo>
                  <a:pt x="629" y="384"/>
                </a:lnTo>
                <a:lnTo>
                  <a:pt x="628" y="374"/>
                </a:lnTo>
                <a:lnTo>
                  <a:pt x="624" y="365"/>
                </a:lnTo>
                <a:lnTo>
                  <a:pt x="619" y="359"/>
                </a:lnTo>
                <a:lnTo>
                  <a:pt x="619" y="359"/>
                </a:lnTo>
                <a:lnTo>
                  <a:pt x="608" y="348"/>
                </a:lnTo>
                <a:lnTo>
                  <a:pt x="597" y="339"/>
                </a:lnTo>
                <a:lnTo>
                  <a:pt x="586" y="332"/>
                </a:lnTo>
                <a:lnTo>
                  <a:pt x="575" y="328"/>
                </a:lnTo>
                <a:lnTo>
                  <a:pt x="575" y="328"/>
                </a:lnTo>
                <a:lnTo>
                  <a:pt x="562" y="322"/>
                </a:lnTo>
                <a:lnTo>
                  <a:pt x="560" y="321"/>
                </a:lnTo>
                <a:lnTo>
                  <a:pt x="560" y="321"/>
                </a:lnTo>
                <a:lnTo>
                  <a:pt x="563" y="305"/>
                </a:lnTo>
                <a:lnTo>
                  <a:pt x="563" y="305"/>
                </a:lnTo>
                <a:lnTo>
                  <a:pt x="564" y="301"/>
                </a:lnTo>
                <a:lnTo>
                  <a:pt x="568" y="297"/>
                </a:lnTo>
                <a:lnTo>
                  <a:pt x="572" y="292"/>
                </a:lnTo>
                <a:lnTo>
                  <a:pt x="574" y="289"/>
                </a:lnTo>
                <a:lnTo>
                  <a:pt x="574" y="289"/>
                </a:lnTo>
                <a:lnTo>
                  <a:pt x="574" y="272"/>
                </a:lnTo>
                <a:lnTo>
                  <a:pt x="574" y="266"/>
                </a:lnTo>
                <a:lnTo>
                  <a:pt x="573" y="264"/>
                </a:lnTo>
                <a:lnTo>
                  <a:pt x="572" y="266"/>
                </a:lnTo>
                <a:lnTo>
                  <a:pt x="572" y="266"/>
                </a:lnTo>
                <a:lnTo>
                  <a:pt x="568" y="269"/>
                </a:lnTo>
                <a:lnTo>
                  <a:pt x="563" y="273"/>
                </a:lnTo>
                <a:lnTo>
                  <a:pt x="560" y="275"/>
                </a:lnTo>
                <a:lnTo>
                  <a:pt x="552" y="262"/>
                </a:lnTo>
                <a:lnTo>
                  <a:pt x="551" y="247"/>
                </a:lnTo>
                <a:lnTo>
                  <a:pt x="551" y="247"/>
                </a:lnTo>
                <a:lnTo>
                  <a:pt x="560" y="239"/>
                </a:lnTo>
                <a:lnTo>
                  <a:pt x="582" y="218"/>
                </a:lnTo>
                <a:lnTo>
                  <a:pt x="593" y="204"/>
                </a:lnTo>
                <a:lnTo>
                  <a:pt x="602" y="191"/>
                </a:lnTo>
                <a:lnTo>
                  <a:pt x="610" y="177"/>
                </a:lnTo>
                <a:lnTo>
                  <a:pt x="612" y="171"/>
                </a:lnTo>
                <a:lnTo>
                  <a:pt x="613" y="165"/>
                </a:lnTo>
                <a:lnTo>
                  <a:pt x="613" y="165"/>
                </a:lnTo>
                <a:lnTo>
                  <a:pt x="612" y="149"/>
                </a:lnTo>
                <a:lnTo>
                  <a:pt x="608" y="130"/>
                </a:lnTo>
                <a:lnTo>
                  <a:pt x="602" y="106"/>
                </a:lnTo>
                <a:lnTo>
                  <a:pt x="593" y="82"/>
                </a:lnTo>
                <a:lnTo>
                  <a:pt x="583" y="59"/>
                </a:lnTo>
                <a:lnTo>
                  <a:pt x="575" y="48"/>
                </a:lnTo>
                <a:lnTo>
                  <a:pt x="569" y="38"/>
                </a:lnTo>
                <a:lnTo>
                  <a:pt x="562" y="29"/>
                </a:lnTo>
                <a:lnTo>
                  <a:pt x="555" y="22"/>
                </a:lnTo>
                <a:lnTo>
                  <a:pt x="547" y="16"/>
                </a:lnTo>
                <a:lnTo>
                  <a:pt x="540" y="12"/>
                </a:lnTo>
                <a:lnTo>
                  <a:pt x="540" y="12"/>
                </a:lnTo>
                <a:lnTo>
                  <a:pt x="511" y="5"/>
                </a:lnTo>
                <a:lnTo>
                  <a:pt x="496" y="2"/>
                </a:lnTo>
                <a:lnTo>
                  <a:pt x="484" y="0"/>
                </a:lnTo>
                <a:lnTo>
                  <a:pt x="470" y="0"/>
                </a:lnTo>
                <a:lnTo>
                  <a:pt x="457" y="1"/>
                </a:lnTo>
                <a:lnTo>
                  <a:pt x="442" y="4"/>
                </a:lnTo>
                <a:lnTo>
                  <a:pt x="427" y="7"/>
                </a:lnTo>
                <a:lnTo>
                  <a:pt x="427" y="7"/>
                </a:lnTo>
                <a:lnTo>
                  <a:pt x="413" y="12"/>
                </a:lnTo>
                <a:lnTo>
                  <a:pt x="399" y="17"/>
                </a:lnTo>
                <a:lnTo>
                  <a:pt x="388" y="23"/>
                </a:lnTo>
                <a:lnTo>
                  <a:pt x="380" y="28"/>
                </a:lnTo>
                <a:lnTo>
                  <a:pt x="367" y="37"/>
                </a:lnTo>
                <a:lnTo>
                  <a:pt x="363" y="39"/>
                </a:lnTo>
                <a:lnTo>
                  <a:pt x="363" y="39"/>
                </a:lnTo>
                <a:lnTo>
                  <a:pt x="343" y="37"/>
                </a:lnTo>
                <a:lnTo>
                  <a:pt x="322" y="33"/>
                </a:lnTo>
                <a:lnTo>
                  <a:pt x="298" y="30"/>
                </a:lnTo>
                <a:lnTo>
                  <a:pt x="272" y="29"/>
                </a:lnTo>
                <a:lnTo>
                  <a:pt x="249" y="29"/>
                </a:lnTo>
                <a:lnTo>
                  <a:pt x="238" y="29"/>
                </a:lnTo>
                <a:lnTo>
                  <a:pt x="229" y="32"/>
                </a:lnTo>
                <a:lnTo>
                  <a:pt x="223" y="34"/>
                </a:lnTo>
                <a:lnTo>
                  <a:pt x="218" y="38"/>
                </a:lnTo>
                <a:lnTo>
                  <a:pt x="218" y="38"/>
                </a:lnTo>
                <a:close/>
                <a:moveTo>
                  <a:pt x="68" y="475"/>
                </a:moveTo>
                <a:lnTo>
                  <a:pt x="141" y="554"/>
                </a:lnTo>
                <a:lnTo>
                  <a:pt x="97" y="580"/>
                </a:lnTo>
                <a:lnTo>
                  <a:pt x="97" y="580"/>
                </a:lnTo>
                <a:lnTo>
                  <a:pt x="97" y="567"/>
                </a:lnTo>
                <a:lnTo>
                  <a:pt x="97" y="556"/>
                </a:lnTo>
                <a:lnTo>
                  <a:pt x="97" y="546"/>
                </a:lnTo>
                <a:lnTo>
                  <a:pt x="97" y="546"/>
                </a:lnTo>
                <a:lnTo>
                  <a:pt x="96" y="541"/>
                </a:lnTo>
                <a:lnTo>
                  <a:pt x="93" y="538"/>
                </a:lnTo>
                <a:lnTo>
                  <a:pt x="90" y="537"/>
                </a:lnTo>
                <a:lnTo>
                  <a:pt x="85" y="537"/>
                </a:lnTo>
                <a:lnTo>
                  <a:pt x="85" y="537"/>
                </a:lnTo>
                <a:lnTo>
                  <a:pt x="81" y="538"/>
                </a:lnTo>
                <a:lnTo>
                  <a:pt x="79" y="540"/>
                </a:lnTo>
                <a:lnTo>
                  <a:pt x="74" y="547"/>
                </a:lnTo>
                <a:lnTo>
                  <a:pt x="71" y="554"/>
                </a:lnTo>
                <a:lnTo>
                  <a:pt x="70" y="558"/>
                </a:lnTo>
                <a:lnTo>
                  <a:pt x="70" y="558"/>
                </a:lnTo>
                <a:lnTo>
                  <a:pt x="69" y="563"/>
                </a:lnTo>
                <a:lnTo>
                  <a:pt x="66" y="567"/>
                </a:lnTo>
                <a:lnTo>
                  <a:pt x="65" y="569"/>
                </a:lnTo>
                <a:lnTo>
                  <a:pt x="65" y="569"/>
                </a:lnTo>
                <a:lnTo>
                  <a:pt x="61" y="570"/>
                </a:lnTo>
                <a:lnTo>
                  <a:pt x="60" y="571"/>
                </a:lnTo>
                <a:lnTo>
                  <a:pt x="58" y="571"/>
                </a:lnTo>
                <a:lnTo>
                  <a:pt x="9" y="510"/>
                </a:lnTo>
                <a:lnTo>
                  <a:pt x="68" y="475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574920612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ＭＳ Ｐゴシック</vt:lpstr>
      <vt:lpstr>メイリオ</vt:lpstr>
      <vt:lpstr>Arial</vt:lpstr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pptx525_スマホ操作している人のシルエット1</dc:title>
  <dc:subject>pptx525_スマホ操作している人のシルエット1</dc:subject>
  <dc:creator>http://www.digipot.net</dc:creator>
  <cp:lastModifiedBy/>
  <cp:revision>1</cp:revision>
  <dcterms:created xsi:type="dcterms:W3CDTF">2014-01-30T05:12:09Z</dcterms:created>
  <dcterms:modified xsi:type="dcterms:W3CDTF">2017-03-05T15:50:27Z</dcterms:modified>
  <cp:category/>
  <cp:version>1</cp:version>
</cp:coreProperties>
</file>